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sldIdLst>
    <p:sldId id="271" r:id="rId5"/>
    <p:sldId id="258" r:id="rId6"/>
    <p:sldId id="259" r:id="rId7"/>
    <p:sldId id="6549" r:id="rId8"/>
    <p:sldId id="6482" r:id="rId9"/>
    <p:sldId id="6502" r:id="rId10"/>
    <p:sldId id="275" r:id="rId11"/>
    <p:sldId id="6546" r:id="rId12"/>
    <p:sldId id="6479" r:id="rId13"/>
    <p:sldId id="6441" r:id="rId14"/>
    <p:sldId id="6480" r:id="rId15"/>
    <p:sldId id="6491" r:id="rId16"/>
    <p:sldId id="6481" r:id="rId17"/>
    <p:sldId id="6507" r:id="rId18"/>
    <p:sldId id="6484" r:id="rId19"/>
    <p:sldId id="6542" r:id="rId20"/>
    <p:sldId id="6495" r:id="rId21"/>
    <p:sldId id="6485" r:id="rId22"/>
    <p:sldId id="6505" r:id="rId23"/>
    <p:sldId id="6550" r:id="rId24"/>
    <p:sldId id="6497" r:id="rId25"/>
    <p:sldId id="6553" r:id="rId26"/>
    <p:sldId id="6554" r:id="rId27"/>
    <p:sldId id="6551" r:id="rId28"/>
    <p:sldId id="6488" r:id="rId29"/>
    <p:sldId id="6541" r:id="rId30"/>
    <p:sldId id="6545" r:id="rId31"/>
    <p:sldId id="6493" r:id="rId32"/>
    <p:sldId id="6489" r:id="rId33"/>
    <p:sldId id="517" r:id="rId34"/>
  </p:sldIdLst>
  <p:sldSz cx="12192000" cy="6858000"/>
  <p:notesSz cx="6858000" cy="9144000"/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4E23267-5297-BF1F-D8C0-983563AF8935}" name="Pernilla Rinsell" initials="PR" userId="S::pernilla.rinsell@energimyndigheten.se::1b656c66-c85a-41db-baa6-9cf66cda9431" providerId="AD"/>
  <p188:author id="{3F2151BF-E9B4-E499-1D13-F21723DEA166}" name="Ida Norén" initials="IN" userId="S::ida.noren@energimyndigheten.se::dfdb93b4-c146-4957-84fc-1a6978a390b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89A3"/>
    <a:srgbClr val="E3E8E9"/>
    <a:srgbClr val="007D8E"/>
    <a:srgbClr val="293753"/>
    <a:srgbClr val="9B897F"/>
    <a:srgbClr val="50668B"/>
    <a:srgbClr val="E7EBEC"/>
    <a:srgbClr val="009BB0"/>
    <a:srgbClr val="00817E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226" autoAdjust="0"/>
  </p:normalViewPr>
  <p:slideViewPr>
    <p:cSldViewPr snapToGrid="0">
      <p:cViewPr>
        <p:scale>
          <a:sx n="63" d="100"/>
          <a:sy n="63" d="100"/>
        </p:scale>
        <p:origin x="1426" y="4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BC0601-C7A8-4A57-9E4B-8C5EA375FD53}" type="doc">
      <dgm:prSet loTypeId="urn:microsoft.com/office/officeart/2005/8/layout/chevron1" loCatId="process" qsTypeId="urn:microsoft.com/office/officeart/2005/8/quickstyle/simple1" qsCatId="simple" csTypeId="urn:microsoft.com/office/officeart/2005/8/colors/accent1_3" csCatId="accent1" phldr="1"/>
      <dgm:spPr/>
    </dgm:pt>
    <dgm:pt modelId="{65C8B7A2-B85C-4666-9EB0-D624C0C742A9}" type="pres">
      <dgm:prSet presAssocID="{52BC0601-C7A8-4A57-9E4B-8C5EA375FD53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75E578A7-8988-4079-A18E-9BB75FD63A3F}" type="presOf" srcId="{52BC0601-C7A8-4A57-9E4B-8C5EA375FD53}" destId="{65C8B7A2-B85C-4666-9EB0-D624C0C742A9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BC0601-C7A8-4A57-9E4B-8C5EA375FD53}" type="doc">
      <dgm:prSet loTypeId="urn:microsoft.com/office/officeart/2005/8/layout/chevron1" loCatId="process" qsTypeId="urn:microsoft.com/office/officeart/2005/8/quickstyle/simple1" qsCatId="simple" csTypeId="urn:microsoft.com/office/officeart/2005/8/colors/accent1_3" csCatId="accent1" phldr="1"/>
      <dgm:spPr/>
    </dgm:pt>
    <dgm:pt modelId="{65C8B7A2-B85C-4666-9EB0-D624C0C742A9}" type="pres">
      <dgm:prSet presAssocID="{52BC0601-C7A8-4A57-9E4B-8C5EA375FD53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75E578A7-8988-4079-A18E-9BB75FD63A3F}" type="presOf" srcId="{52BC0601-C7A8-4A57-9E4B-8C5EA375FD53}" destId="{65C8B7A2-B85C-4666-9EB0-D624C0C742A9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2BC0601-C7A8-4A57-9E4B-8C5EA375FD53}" type="doc">
      <dgm:prSet loTypeId="urn:microsoft.com/office/officeart/2005/8/layout/chevron1" loCatId="process" qsTypeId="urn:microsoft.com/office/officeart/2005/8/quickstyle/simple1" qsCatId="simple" csTypeId="urn:microsoft.com/office/officeart/2005/8/colors/accent1_3" csCatId="accent1" phldr="1"/>
      <dgm:spPr/>
    </dgm:pt>
    <dgm:pt modelId="{65C8B7A2-B85C-4666-9EB0-D624C0C742A9}" type="pres">
      <dgm:prSet presAssocID="{52BC0601-C7A8-4A57-9E4B-8C5EA375FD53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75E578A7-8988-4079-A18E-9BB75FD63A3F}" type="presOf" srcId="{52BC0601-C7A8-4A57-9E4B-8C5EA375FD53}" destId="{65C8B7A2-B85C-4666-9EB0-D624C0C742A9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8BA2A-A9BB-405E-B7C8-5D9282F80F5E}" type="datetimeFigureOut">
              <a:rPr lang="en-SE" smtClean="0"/>
              <a:t>01/10/2024</a:t>
            </a:fld>
            <a:endParaRPr lang="en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70463C-5A75-41ED-88F4-C490CCE66DB4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653702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5D0E9-5DF2-4E2F-B397-0087609AB63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435765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25698-3909-4451-A415-C168804BDF14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7295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25698-3909-4451-A415-C168804BDF14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9865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25698-3909-4451-A415-C168804BDF14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9103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463C-5A75-41ED-88F4-C490CCE66DB4}" type="slidenum">
              <a:rPr lang="en-SE" smtClean="0"/>
              <a:t>13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8747373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463C-5A75-41ED-88F4-C490CCE66DB4}" type="slidenum">
              <a:rPr lang="en-SE" smtClean="0"/>
              <a:t>14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069328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463C-5A75-41ED-88F4-C490CCE66DB4}" type="slidenum">
              <a:rPr lang="en-SE" smtClean="0"/>
              <a:t>15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0566295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463C-5A75-41ED-88F4-C490CCE66DB4}" type="slidenum">
              <a:rPr lang="en-SE" smtClean="0"/>
              <a:t>16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0627974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463C-5A75-41ED-88F4-C490CCE66DB4}" type="slidenum">
              <a:rPr lang="en-SE" smtClean="0"/>
              <a:t>17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6653801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463C-5A75-41ED-88F4-C490CCE66DB4}" type="slidenum">
              <a:rPr lang="en-SE" smtClean="0"/>
              <a:t>18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3120295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463C-5A75-41ED-88F4-C490CCE66DB4}" type="slidenum">
              <a:rPr lang="en-SE" smtClean="0"/>
              <a:t>19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988726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463C-5A75-41ED-88F4-C490CCE66DB4}" type="slidenum">
              <a:rPr lang="en-SE" smtClean="0"/>
              <a:t>2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7057176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463C-5A75-41ED-88F4-C490CCE66DB4}" type="slidenum">
              <a:rPr lang="en-SE" smtClean="0"/>
              <a:t>20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9887265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463C-5A75-41ED-88F4-C490CCE66DB4}" type="slidenum">
              <a:rPr lang="en-SE" smtClean="0"/>
              <a:t>21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0076296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463C-5A75-41ED-88F4-C490CCE66DB4}" type="slidenum">
              <a:rPr lang="en-SE" smtClean="0"/>
              <a:t>22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7510919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463C-5A75-41ED-88F4-C490CCE66DB4}" type="slidenum">
              <a:rPr lang="en-SE" smtClean="0"/>
              <a:t>23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3350791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463C-5A75-41ED-88F4-C490CCE66DB4}" type="slidenum">
              <a:rPr lang="en-SE" smtClean="0"/>
              <a:t>24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7443332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463C-5A75-41ED-88F4-C490CCE66DB4}" type="slidenum">
              <a:rPr lang="en-SE" smtClean="0"/>
              <a:t>25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8301614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A420A-D98B-4C13-BDA2-3F4B1A1EFFF1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40396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A420A-D98B-4C13-BDA2-3F4B1A1EFFF1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943233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463C-5A75-41ED-88F4-C490CCE66DB4}" type="slidenum">
              <a:rPr lang="en-SE" smtClean="0"/>
              <a:t>28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0287133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463C-5A75-41ED-88F4-C490CCE66DB4}" type="slidenum">
              <a:rPr lang="en-SE" smtClean="0"/>
              <a:t>29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252592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463C-5A75-41ED-88F4-C490CCE66DB4}" type="slidenum">
              <a:rPr lang="en-SE" smtClean="0"/>
              <a:t>3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0233313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E2625-1DD8-4C13-A5BB-5C2E4DEB1102}" type="slidenum">
              <a:rPr lang="sv-SE" smtClean="0"/>
              <a:pPr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51026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25698-3909-4451-A415-C168804BDF14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7295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25698-3909-4451-A415-C168804BDF14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4751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463C-5A75-41ED-88F4-C490CCE66DB4}" type="slidenum">
              <a:rPr lang="en-SE" smtClean="0"/>
              <a:t>6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203905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E2625-1DD8-4C13-A5BB-5C2E4DEB1102}" type="slidenum">
              <a:rPr lang="sv-SE" smtClean="0"/>
              <a:pPr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12380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463C-5A75-41ED-88F4-C490CCE66DB4}" type="slidenum">
              <a:rPr lang="en-SE" smtClean="0"/>
              <a:t>8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948817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463C-5A75-41ED-88F4-C490CCE66DB4}" type="slidenum">
              <a:rPr lang="en-SE" smtClean="0"/>
              <a:t>9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120037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åg 8">
            <a:extLst>
              <a:ext uri="{FF2B5EF4-FFF2-40B4-BE49-F238E27FC236}">
                <a16:creationId xmlns:a16="http://schemas.microsoft.com/office/drawing/2014/main" id="{90DE785D-2488-4306-8D6A-1B25DE2B0DDC}"/>
              </a:ext>
            </a:extLst>
          </p:cNvPr>
          <p:cNvSpPr/>
          <p:nvPr userDrawn="1"/>
        </p:nvSpPr>
        <p:spPr>
          <a:xfrm rot="19183567" flipV="1">
            <a:off x="7840675" y="5236183"/>
            <a:ext cx="4590232" cy="1204980"/>
          </a:xfrm>
          <a:custGeom>
            <a:avLst/>
            <a:gdLst>
              <a:gd name="connsiteX0" fmla="*/ 0 w 3787856"/>
              <a:gd name="connsiteY0" fmla="*/ 94325 h 754602"/>
              <a:gd name="connsiteX1" fmla="*/ 3787856 w 3787856"/>
              <a:gd name="connsiteY1" fmla="*/ 94325 h 754602"/>
              <a:gd name="connsiteX2" fmla="*/ 3787856 w 3787856"/>
              <a:gd name="connsiteY2" fmla="*/ 660277 h 754602"/>
              <a:gd name="connsiteX3" fmla="*/ 0 w 3787856"/>
              <a:gd name="connsiteY3" fmla="*/ 660277 h 754602"/>
              <a:gd name="connsiteX4" fmla="*/ 0 w 3787856"/>
              <a:gd name="connsiteY4" fmla="*/ 94325 h 754602"/>
              <a:gd name="connsiteX0" fmla="*/ 0 w 4285510"/>
              <a:gd name="connsiteY0" fmla="*/ 90765 h 656717"/>
              <a:gd name="connsiteX1" fmla="*/ 3787856 w 4285510"/>
              <a:gd name="connsiteY1" fmla="*/ 90765 h 656717"/>
              <a:gd name="connsiteX2" fmla="*/ 4285510 w 4285510"/>
              <a:gd name="connsiteY2" fmla="*/ 351422 h 656717"/>
              <a:gd name="connsiteX3" fmla="*/ 0 w 4285510"/>
              <a:gd name="connsiteY3" fmla="*/ 656717 h 656717"/>
              <a:gd name="connsiteX4" fmla="*/ 0 w 4285510"/>
              <a:gd name="connsiteY4" fmla="*/ 90765 h 656717"/>
              <a:gd name="connsiteX0" fmla="*/ 0 w 4285510"/>
              <a:gd name="connsiteY0" fmla="*/ 90765 h 816744"/>
              <a:gd name="connsiteX1" fmla="*/ 3787856 w 4285510"/>
              <a:gd name="connsiteY1" fmla="*/ 90765 h 816744"/>
              <a:gd name="connsiteX2" fmla="*/ 4285510 w 4285510"/>
              <a:gd name="connsiteY2" fmla="*/ 351422 h 816744"/>
              <a:gd name="connsiteX3" fmla="*/ 0 w 4285510"/>
              <a:gd name="connsiteY3" fmla="*/ 656717 h 816744"/>
              <a:gd name="connsiteX4" fmla="*/ 0 w 4285510"/>
              <a:gd name="connsiteY4" fmla="*/ 90765 h 816744"/>
              <a:gd name="connsiteX0" fmla="*/ 0 w 4635556"/>
              <a:gd name="connsiteY0" fmla="*/ 204485 h 770437"/>
              <a:gd name="connsiteX1" fmla="*/ 3787856 w 4635556"/>
              <a:gd name="connsiteY1" fmla="*/ 204485 h 770437"/>
              <a:gd name="connsiteX2" fmla="*/ 4635556 w 4635556"/>
              <a:gd name="connsiteY2" fmla="*/ 40562 h 770437"/>
              <a:gd name="connsiteX3" fmla="*/ 0 w 4635556"/>
              <a:gd name="connsiteY3" fmla="*/ 770437 h 770437"/>
              <a:gd name="connsiteX4" fmla="*/ 0 w 4635556"/>
              <a:gd name="connsiteY4" fmla="*/ 204485 h 770437"/>
              <a:gd name="connsiteX0" fmla="*/ 0 w 4635556"/>
              <a:gd name="connsiteY0" fmla="*/ 204485 h 907887"/>
              <a:gd name="connsiteX1" fmla="*/ 3787856 w 4635556"/>
              <a:gd name="connsiteY1" fmla="*/ 204485 h 907887"/>
              <a:gd name="connsiteX2" fmla="*/ 4635556 w 4635556"/>
              <a:gd name="connsiteY2" fmla="*/ 40562 h 907887"/>
              <a:gd name="connsiteX3" fmla="*/ 0 w 4635556"/>
              <a:gd name="connsiteY3" fmla="*/ 770437 h 907887"/>
              <a:gd name="connsiteX4" fmla="*/ 0 w 4635556"/>
              <a:gd name="connsiteY4" fmla="*/ 204485 h 907887"/>
              <a:gd name="connsiteX0" fmla="*/ 0 w 4635556"/>
              <a:gd name="connsiteY0" fmla="*/ 244333 h 947735"/>
              <a:gd name="connsiteX1" fmla="*/ 3787856 w 4635556"/>
              <a:gd name="connsiteY1" fmla="*/ 244333 h 947735"/>
              <a:gd name="connsiteX2" fmla="*/ 4635556 w 4635556"/>
              <a:gd name="connsiteY2" fmla="*/ 80410 h 947735"/>
              <a:gd name="connsiteX3" fmla="*/ 0 w 4635556"/>
              <a:gd name="connsiteY3" fmla="*/ 810285 h 947735"/>
              <a:gd name="connsiteX4" fmla="*/ 0 w 4635556"/>
              <a:gd name="connsiteY4" fmla="*/ 244333 h 947735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14143 w 4649699"/>
              <a:gd name="connsiteY0" fmla="*/ 244333 h 1147548"/>
              <a:gd name="connsiteX1" fmla="*/ 418891 w 4649699"/>
              <a:gd name="connsiteY1" fmla="*/ 165867 h 1147548"/>
              <a:gd name="connsiteX2" fmla="*/ 3801999 w 4649699"/>
              <a:gd name="connsiteY2" fmla="*/ 244333 h 1147548"/>
              <a:gd name="connsiteX3" fmla="*/ 4649699 w 4649699"/>
              <a:gd name="connsiteY3" fmla="*/ 80410 h 1147548"/>
              <a:gd name="connsiteX4" fmla="*/ 55547 w 4649699"/>
              <a:gd name="connsiteY4" fmla="*/ 1147548 h 1147548"/>
              <a:gd name="connsiteX5" fmla="*/ 14143 w 4649699"/>
              <a:gd name="connsiteY5" fmla="*/ 244333 h 1147548"/>
              <a:gd name="connsiteX0" fmla="*/ 0 w 4953138"/>
              <a:gd name="connsiteY0" fmla="*/ 885759 h 1147548"/>
              <a:gd name="connsiteX1" fmla="*/ 722330 w 4953138"/>
              <a:gd name="connsiteY1" fmla="*/ 16586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0 w 4953138"/>
              <a:gd name="connsiteY0" fmla="*/ 885759 h 1147548"/>
              <a:gd name="connsiteX1" fmla="*/ 722330 w 4953138"/>
              <a:gd name="connsiteY1" fmla="*/ 16586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0 w 4953138"/>
              <a:gd name="connsiteY0" fmla="*/ 885759 h 1147548"/>
              <a:gd name="connsiteX1" fmla="*/ 1248140 w 4953138"/>
              <a:gd name="connsiteY1" fmla="*/ 66285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1154967 w 4594152"/>
              <a:gd name="connsiteY0" fmla="*/ 243220 h 1217595"/>
              <a:gd name="connsiteX1" fmla="*/ 889154 w 4594152"/>
              <a:gd name="connsiteY1" fmla="*/ 732904 h 1217595"/>
              <a:gd name="connsiteX2" fmla="*/ 3746452 w 4594152"/>
              <a:gd name="connsiteY2" fmla="*/ 314380 h 1217595"/>
              <a:gd name="connsiteX3" fmla="*/ 4594152 w 4594152"/>
              <a:gd name="connsiteY3" fmla="*/ 150457 h 1217595"/>
              <a:gd name="connsiteX4" fmla="*/ 0 w 4594152"/>
              <a:gd name="connsiteY4" fmla="*/ 1217595 h 1217595"/>
              <a:gd name="connsiteX5" fmla="*/ 1154967 w 4594152"/>
              <a:gd name="connsiteY5" fmla="*/ 243220 h 1217595"/>
              <a:gd name="connsiteX0" fmla="*/ 1154967 w 4594152"/>
              <a:gd name="connsiteY0" fmla="*/ 243220 h 1217595"/>
              <a:gd name="connsiteX1" fmla="*/ 889154 w 4594152"/>
              <a:gd name="connsiteY1" fmla="*/ 732904 h 1217595"/>
              <a:gd name="connsiteX2" fmla="*/ 3746452 w 4594152"/>
              <a:gd name="connsiteY2" fmla="*/ 314380 h 1217595"/>
              <a:gd name="connsiteX3" fmla="*/ 4594152 w 4594152"/>
              <a:gd name="connsiteY3" fmla="*/ 150457 h 1217595"/>
              <a:gd name="connsiteX4" fmla="*/ 0 w 4594152"/>
              <a:gd name="connsiteY4" fmla="*/ 1217595 h 1217595"/>
              <a:gd name="connsiteX5" fmla="*/ 1154967 w 4594152"/>
              <a:gd name="connsiteY5" fmla="*/ 243220 h 1217595"/>
              <a:gd name="connsiteX0" fmla="*/ 1154967 w 4594152"/>
              <a:gd name="connsiteY0" fmla="*/ 373458 h 1347833"/>
              <a:gd name="connsiteX1" fmla="*/ 2597096 w 4594152"/>
              <a:gd name="connsiteY1" fmla="*/ 242179 h 1347833"/>
              <a:gd name="connsiteX2" fmla="*/ 3746452 w 4594152"/>
              <a:gd name="connsiteY2" fmla="*/ 444618 h 1347833"/>
              <a:gd name="connsiteX3" fmla="*/ 4594152 w 4594152"/>
              <a:gd name="connsiteY3" fmla="*/ 280695 h 1347833"/>
              <a:gd name="connsiteX4" fmla="*/ 0 w 4594152"/>
              <a:gd name="connsiteY4" fmla="*/ 1347833 h 1347833"/>
              <a:gd name="connsiteX5" fmla="*/ 1154967 w 4594152"/>
              <a:gd name="connsiteY5" fmla="*/ 373458 h 1347833"/>
              <a:gd name="connsiteX0" fmla="*/ 1154967 w 4594152"/>
              <a:gd name="connsiteY0" fmla="*/ 288395 h 1262770"/>
              <a:gd name="connsiteX1" fmla="*/ 2631728 w 4594152"/>
              <a:gd name="connsiteY1" fmla="*/ 500119 h 1262770"/>
              <a:gd name="connsiteX2" fmla="*/ 3746452 w 4594152"/>
              <a:gd name="connsiteY2" fmla="*/ 359555 h 1262770"/>
              <a:gd name="connsiteX3" fmla="*/ 4594152 w 4594152"/>
              <a:gd name="connsiteY3" fmla="*/ 195632 h 1262770"/>
              <a:gd name="connsiteX4" fmla="*/ 0 w 4594152"/>
              <a:gd name="connsiteY4" fmla="*/ 1262770 h 1262770"/>
              <a:gd name="connsiteX5" fmla="*/ 1154967 w 4594152"/>
              <a:gd name="connsiteY5" fmla="*/ 288395 h 1262770"/>
              <a:gd name="connsiteX0" fmla="*/ 1154967 w 4594152"/>
              <a:gd name="connsiteY0" fmla="*/ 317977 h 1292352"/>
              <a:gd name="connsiteX1" fmla="*/ 2618082 w 4594152"/>
              <a:gd name="connsiteY1" fmla="*/ 389997 h 1292352"/>
              <a:gd name="connsiteX2" fmla="*/ 3746452 w 4594152"/>
              <a:gd name="connsiteY2" fmla="*/ 389137 h 1292352"/>
              <a:gd name="connsiteX3" fmla="*/ 4594152 w 4594152"/>
              <a:gd name="connsiteY3" fmla="*/ 225214 h 1292352"/>
              <a:gd name="connsiteX4" fmla="*/ 0 w 4594152"/>
              <a:gd name="connsiteY4" fmla="*/ 1292352 h 1292352"/>
              <a:gd name="connsiteX5" fmla="*/ 1154967 w 4594152"/>
              <a:gd name="connsiteY5" fmla="*/ 317977 h 1292352"/>
              <a:gd name="connsiteX0" fmla="*/ 1141420 w 4594152"/>
              <a:gd name="connsiteY0" fmla="*/ 320676 h 1283573"/>
              <a:gd name="connsiteX1" fmla="*/ 2618082 w 4594152"/>
              <a:gd name="connsiteY1" fmla="*/ 381218 h 1283573"/>
              <a:gd name="connsiteX2" fmla="*/ 3746452 w 4594152"/>
              <a:gd name="connsiteY2" fmla="*/ 380358 h 1283573"/>
              <a:gd name="connsiteX3" fmla="*/ 4594152 w 4594152"/>
              <a:gd name="connsiteY3" fmla="*/ 216435 h 1283573"/>
              <a:gd name="connsiteX4" fmla="*/ 0 w 4594152"/>
              <a:gd name="connsiteY4" fmla="*/ 1283573 h 1283573"/>
              <a:gd name="connsiteX5" fmla="*/ 1141420 w 4594152"/>
              <a:gd name="connsiteY5" fmla="*/ 320676 h 1283573"/>
              <a:gd name="connsiteX0" fmla="*/ 1141420 w 4594152"/>
              <a:gd name="connsiteY0" fmla="*/ 184652 h 1147549"/>
              <a:gd name="connsiteX1" fmla="*/ 2618082 w 4594152"/>
              <a:gd name="connsiteY1" fmla="*/ 245194 h 1147549"/>
              <a:gd name="connsiteX2" fmla="*/ 3746452 w 4594152"/>
              <a:gd name="connsiteY2" fmla="*/ 244334 h 1147549"/>
              <a:gd name="connsiteX3" fmla="*/ 4594152 w 4594152"/>
              <a:gd name="connsiteY3" fmla="*/ 80411 h 1147549"/>
              <a:gd name="connsiteX4" fmla="*/ 0 w 4594152"/>
              <a:gd name="connsiteY4" fmla="*/ 1147549 h 1147549"/>
              <a:gd name="connsiteX5" fmla="*/ 1141420 w 4594152"/>
              <a:gd name="connsiteY5" fmla="*/ 184652 h 1147549"/>
              <a:gd name="connsiteX0" fmla="*/ 1141420 w 4594152"/>
              <a:gd name="connsiteY0" fmla="*/ 184652 h 1147549"/>
              <a:gd name="connsiteX1" fmla="*/ 2618082 w 4594152"/>
              <a:gd name="connsiteY1" fmla="*/ 245194 h 1147549"/>
              <a:gd name="connsiteX2" fmla="*/ 3746452 w 4594152"/>
              <a:gd name="connsiteY2" fmla="*/ 244334 h 1147549"/>
              <a:gd name="connsiteX3" fmla="*/ 4594152 w 4594152"/>
              <a:gd name="connsiteY3" fmla="*/ 80411 h 1147549"/>
              <a:gd name="connsiteX4" fmla="*/ 0 w 4594152"/>
              <a:gd name="connsiteY4" fmla="*/ 1147549 h 1147549"/>
              <a:gd name="connsiteX5" fmla="*/ 1141420 w 4594152"/>
              <a:gd name="connsiteY5" fmla="*/ 184652 h 1147549"/>
              <a:gd name="connsiteX0" fmla="*/ 1141420 w 4594152"/>
              <a:gd name="connsiteY0" fmla="*/ 164657 h 1127554"/>
              <a:gd name="connsiteX1" fmla="*/ 2618082 w 4594152"/>
              <a:gd name="connsiteY1" fmla="*/ 225199 h 1127554"/>
              <a:gd name="connsiteX2" fmla="*/ 3351997 w 4594152"/>
              <a:gd name="connsiteY2" fmla="*/ 500372 h 1127554"/>
              <a:gd name="connsiteX3" fmla="*/ 4594152 w 4594152"/>
              <a:gd name="connsiteY3" fmla="*/ 60416 h 1127554"/>
              <a:gd name="connsiteX4" fmla="*/ 0 w 4594152"/>
              <a:gd name="connsiteY4" fmla="*/ 1127554 h 1127554"/>
              <a:gd name="connsiteX5" fmla="*/ 1141420 w 4594152"/>
              <a:gd name="connsiteY5" fmla="*/ 164657 h 1127554"/>
              <a:gd name="connsiteX0" fmla="*/ 1141420 w 4594152"/>
              <a:gd name="connsiteY0" fmla="*/ 173348 h 1136245"/>
              <a:gd name="connsiteX1" fmla="*/ 2618082 w 4594152"/>
              <a:gd name="connsiteY1" fmla="*/ 233890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38501 w 4594152"/>
              <a:gd name="connsiteY1" fmla="*/ 367855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80643 w 4594152"/>
              <a:gd name="connsiteY1" fmla="*/ 239062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55619 w 4594152"/>
              <a:gd name="connsiteY1" fmla="*/ 236993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652014 h 1614911"/>
              <a:gd name="connsiteX1" fmla="*/ 2655619 w 4594152"/>
              <a:gd name="connsiteY1" fmla="*/ 715659 h 1614911"/>
              <a:gd name="connsiteX2" fmla="*/ 3899773 w 4594152"/>
              <a:gd name="connsiteY2" fmla="*/ 0 h 1614911"/>
              <a:gd name="connsiteX3" fmla="*/ 4594152 w 4594152"/>
              <a:gd name="connsiteY3" fmla="*/ 547773 h 1614911"/>
              <a:gd name="connsiteX4" fmla="*/ 0 w 4594152"/>
              <a:gd name="connsiteY4" fmla="*/ 1614911 h 1614911"/>
              <a:gd name="connsiteX5" fmla="*/ 1141420 w 4594152"/>
              <a:gd name="connsiteY5" fmla="*/ 652014 h 1614911"/>
              <a:gd name="connsiteX0" fmla="*/ 1141420 w 4594152"/>
              <a:gd name="connsiteY0" fmla="*/ 652014 h 1614911"/>
              <a:gd name="connsiteX1" fmla="*/ 2655619 w 4594152"/>
              <a:gd name="connsiteY1" fmla="*/ 715659 h 1614911"/>
              <a:gd name="connsiteX2" fmla="*/ 3899773 w 4594152"/>
              <a:gd name="connsiteY2" fmla="*/ 0 h 1614911"/>
              <a:gd name="connsiteX3" fmla="*/ 4594152 w 4594152"/>
              <a:gd name="connsiteY3" fmla="*/ 547773 h 1614911"/>
              <a:gd name="connsiteX4" fmla="*/ 0 w 4594152"/>
              <a:gd name="connsiteY4" fmla="*/ 1614911 h 1614911"/>
              <a:gd name="connsiteX5" fmla="*/ 1141420 w 4594152"/>
              <a:gd name="connsiteY5" fmla="*/ 652014 h 161491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346379 h 1309276"/>
              <a:gd name="connsiteX1" fmla="*/ 2655619 w 4594152"/>
              <a:gd name="connsiteY1" fmla="*/ 410024 h 1309276"/>
              <a:gd name="connsiteX2" fmla="*/ 4428709 w 4594152"/>
              <a:gd name="connsiteY2" fmla="*/ 0 h 1309276"/>
              <a:gd name="connsiteX3" fmla="*/ 4594152 w 4594152"/>
              <a:gd name="connsiteY3" fmla="*/ 242138 h 1309276"/>
              <a:gd name="connsiteX4" fmla="*/ 0 w 4594152"/>
              <a:gd name="connsiteY4" fmla="*/ 1309276 h 1309276"/>
              <a:gd name="connsiteX5" fmla="*/ 1141420 w 4594152"/>
              <a:gd name="connsiteY5" fmla="*/ 346379 h 1309276"/>
              <a:gd name="connsiteX0" fmla="*/ 1141420 w 4883436"/>
              <a:gd name="connsiteY0" fmla="*/ 365268 h 1328165"/>
              <a:gd name="connsiteX1" fmla="*/ 2655619 w 4883436"/>
              <a:gd name="connsiteY1" fmla="*/ 428913 h 1328165"/>
              <a:gd name="connsiteX2" fmla="*/ 4428709 w 4883436"/>
              <a:gd name="connsiteY2" fmla="*/ 18889 h 1328165"/>
              <a:gd name="connsiteX3" fmla="*/ 4411361 w 4883436"/>
              <a:gd name="connsiteY3" fmla="*/ 89225 h 1328165"/>
              <a:gd name="connsiteX4" fmla="*/ 4594152 w 4883436"/>
              <a:gd name="connsiteY4" fmla="*/ 261027 h 1328165"/>
              <a:gd name="connsiteX5" fmla="*/ 0 w 4883436"/>
              <a:gd name="connsiteY5" fmla="*/ 1328165 h 1328165"/>
              <a:gd name="connsiteX6" fmla="*/ 1141420 w 4883436"/>
              <a:gd name="connsiteY6" fmla="*/ 365268 h 1328165"/>
              <a:gd name="connsiteX0" fmla="*/ 1141420 w 4941962"/>
              <a:gd name="connsiteY0" fmla="*/ 368616 h 1331513"/>
              <a:gd name="connsiteX1" fmla="*/ 2655619 w 4941962"/>
              <a:gd name="connsiteY1" fmla="*/ 432261 h 1331513"/>
              <a:gd name="connsiteX2" fmla="*/ 4428709 w 4941962"/>
              <a:gd name="connsiteY2" fmla="*/ 22237 h 1331513"/>
              <a:gd name="connsiteX3" fmla="*/ 4650365 w 4941962"/>
              <a:gd name="connsiteY3" fmla="*/ 71940 h 1331513"/>
              <a:gd name="connsiteX4" fmla="*/ 4594152 w 4941962"/>
              <a:gd name="connsiteY4" fmla="*/ 264375 h 1331513"/>
              <a:gd name="connsiteX5" fmla="*/ 0 w 4941962"/>
              <a:gd name="connsiteY5" fmla="*/ 1331513 h 1331513"/>
              <a:gd name="connsiteX6" fmla="*/ 1141420 w 4941962"/>
              <a:gd name="connsiteY6" fmla="*/ 368616 h 1331513"/>
              <a:gd name="connsiteX0" fmla="*/ 1141420 w 4952229"/>
              <a:gd name="connsiteY0" fmla="*/ 353321 h 1316218"/>
              <a:gd name="connsiteX1" fmla="*/ 2655619 w 4952229"/>
              <a:gd name="connsiteY1" fmla="*/ 416966 h 1316218"/>
              <a:gd name="connsiteX2" fmla="*/ 4428709 w 4952229"/>
              <a:gd name="connsiteY2" fmla="*/ 6942 h 1316218"/>
              <a:gd name="connsiteX3" fmla="*/ 4594152 w 4952229"/>
              <a:gd name="connsiteY3" fmla="*/ 249080 h 1316218"/>
              <a:gd name="connsiteX4" fmla="*/ 0 w 4952229"/>
              <a:gd name="connsiteY4" fmla="*/ 1316218 h 1316218"/>
              <a:gd name="connsiteX5" fmla="*/ 1141420 w 4952229"/>
              <a:gd name="connsiteY5" fmla="*/ 353321 h 1316218"/>
              <a:gd name="connsiteX0" fmla="*/ 1141420 w 4958877"/>
              <a:gd name="connsiteY0" fmla="*/ 276198 h 1239095"/>
              <a:gd name="connsiteX1" fmla="*/ 2655619 w 4958877"/>
              <a:gd name="connsiteY1" fmla="*/ 339843 h 1239095"/>
              <a:gd name="connsiteX2" fmla="*/ 4451334 w 4958877"/>
              <a:gd name="connsiteY2" fmla="*/ 22570 h 1239095"/>
              <a:gd name="connsiteX3" fmla="*/ 4594152 w 4958877"/>
              <a:gd name="connsiteY3" fmla="*/ 171957 h 1239095"/>
              <a:gd name="connsiteX4" fmla="*/ 0 w 4958877"/>
              <a:gd name="connsiteY4" fmla="*/ 1239095 h 1239095"/>
              <a:gd name="connsiteX5" fmla="*/ 1141420 w 4958877"/>
              <a:gd name="connsiteY5" fmla="*/ 276198 h 1239095"/>
              <a:gd name="connsiteX0" fmla="*/ 1141420 w 4917260"/>
              <a:gd name="connsiteY0" fmla="*/ 253628 h 1216525"/>
              <a:gd name="connsiteX1" fmla="*/ 2655619 w 4917260"/>
              <a:gd name="connsiteY1" fmla="*/ 317273 h 1216525"/>
              <a:gd name="connsiteX2" fmla="*/ 4451334 w 4917260"/>
              <a:gd name="connsiteY2" fmla="*/ 0 h 1216525"/>
              <a:gd name="connsiteX3" fmla="*/ 4594152 w 4917260"/>
              <a:gd name="connsiteY3" fmla="*/ 149387 h 1216525"/>
              <a:gd name="connsiteX4" fmla="*/ 0 w 4917260"/>
              <a:gd name="connsiteY4" fmla="*/ 1216525 h 1216525"/>
              <a:gd name="connsiteX5" fmla="*/ 1141420 w 4917260"/>
              <a:gd name="connsiteY5" fmla="*/ 253628 h 1216525"/>
              <a:gd name="connsiteX0" fmla="*/ 1141420 w 4594152"/>
              <a:gd name="connsiteY0" fmla="*/ 253628 h 1216525"/>
              <a:gd name="connsiteX1" fmla="*/ 2655619 w 4594152"/>
              <a:gd name="connsiteY1" fmla="*/ 317273 h 1216525"/>
              <a:gd name="connsiteX2" fmla="*/ 4451334 w 4594152"/>
              <a:gd name="connsiteY2" fmla="*/ 0 h 1216525"/>
              <a:gd name="connsiteX3" fmla="*/ 4594152 w 4594152"/>
              <a:gd name="connsiteY3" fmla="*/ 149387 h 1216525"/>
              <a:gd name="connsiteX4" fmla="*/ 0 w 4594152"/>
              <a:gd name="connsiteY4" fmla="*/ 1216525 h 1216525"/>
              <a:gd name="connsiteX5" fmla="*/ 1141420 w 4594152"/>
              <a:gd name="connsiteY5" fmla="*/ 253628 h 1216525"/>
              <a:gd name="connsiteX0" fmla="*/ 1141420 w 4594152"/>
              <a:gd name="connsiteY0" fmla="*/ 265957 h 1228854"/>
              <a:gd name="connsiteX1" fmla="*/ 2655619 w 4594152"/>
              <a:gd name="connsiteY1" fmla="*/ 329602 h 1228854"/>
              <a:gd name="connsiteX2" fmla="*/ 4454878 w 4594152"/>
              <a:gd name="connsiteY2" fmla="*/ 0 h 1228854"/>
              <a:gd name="connsiteX3" fmla="*/ 4594152 w 4594152"/>
              <a:gd name="connsiteY3" fmla="*/ 161716 h 1228854"/>
              <a:gd name="connsiteX4" fmla="*/ 0 w 4594152"/>
              <a:gd name="connsiteY4" fmla="*/ 1228854 h 1228854"/>
              <a:gd name="connsiteX5" fmla="*/ 1141420 w 4594152"/>
              <a:gd name="connsiteY5" fmla="*/ 265957 h 1228854"/>
              <a:gd name="connsiteX0" fmla="*/ 1141420 w 4594152"/>
              <a:gd name="connsiteY0" fmla="*/ 265957 h 1228854"/>
              <a:gd name="connsiteX1" fmla="*/ 2655619 w 4594152"/>
              <a:gd name="connsiteY1" fmla="*/ 329602 h 1228854"/>
              <a:gd name="connsiteX2" fmla="*/ 4454878 w 4594152"/>
              <a:gd name="connsiteY2" fmla="*/ 0 h 1228854"/>
              <a:gd name="connsiteX3" fmla="*/ 4594152 w 4594152"/>
              <a:gd name="connsiteY3" fmla="*/ 161716 h 1228854"/>
              <a:gd name="connsiteX4" fmla="*/ 0 w 4594152"/>
              <a:gd name="connsiteY4" fmla="*/ 1228854 h 1228854"/>
              <a:gd name="connsiteX5" fmla="*/ 1141420 w 4594152"/>
              <a:gd name="connsiteY5" fmla="*/ 265957 h 1228854"/>
              <a:gd name="connsiteX0" fmla="*/ 1141420 w 4594566"/>
              <a:gd name="connsiteY0" fmla="*/ 265957 h 1228854"/>
              <a:gd name="connsiteX1" fmla="*/ 2655619 w 4594566"/>
              <a:gd name="connsiteY1" fmla="*/ 329602 h 1228854"/>
              <a:gd name="connsiteX2" fmla="*/ 4454878 w 4594566"/>
              <a:gd name="connsiteY2" fmla="*/ 0 h 1228854"/>
              <a:gd name="connsiteX3" fmla="*/ 4594566 w 4594566"/>
              <a:gd name="connsiteY3" fmla="*/ 156701 h 1228854"/>
              <a:gd name="connsiteX4" fmla="*/ 0 w 4594566"/>
              <a:gd name="connsiteY4" fmla="*/ 1228854 h 1228854"/>
              <a:gd name="connsiteX5" fmla="*/ 1141420 w 4594566"/>
              <a:gd name="connsiteY5" fmla="*/ 265957 h 1228854"/>
              <a:gd name="connsiteX0" fmla="*/ 1141420 w 4594566"/>
              <a:gd name="connsiteY0" fmla="*/ 265957 h 1228854"/>
              <a:gd name="connsiteX1" fmla="*/ 2655619 w 4594566"/>
              <a:gd name="connsiteY1" fmla="*/ 329602 h 1228854"/>
              <a:gd name="connsiteX2" fmla="*/ 4454878 w 4594566"/>
              <a:gd name="connsiteY2" fmla="*/ 0 h 1228854"/>
              <a:gd name="connsiteX3" fmla="*/ 4594566 w 4594566"/>
              <a:gd name="connsiteY3" fmla="*/ 156701 h 1228854"/>
              <a:gd name="connsiteX4" fmla="*/ 0 w 4594566"/>
              <a:gd name="connsiteY4" fmla="*/ 1228854 h 1228854"/>
              <a:gd name="connsiteX5" fmla="*/ 1141420 w 4594566"/>
              <a:gd name="connsiteY5" fmla="*/ 265957 h 1228854"/>
              <a:gd name="connsiteX0" fmla="*/ 1141420 w 4594566"/>
              <a:gd name="connsiteY0" fmla="*/ 273686 h 1236583"/>
              <a:gd name="connsiteX1" fmla="*/ 2655619 w 4594566"/>
              <a:gd name="connsiteY1" fmla="*/ 337331 h 1236583"/>
              <a:gd name="connsiteX2" fmla="*/ 4452993 w 4594566"/>
              <a:gd name="connsiteY2" fmla="*/ 0 h 1236583"/>
              <a:gd name="connsiteX3" fmla="*/ 4594566 w 4594566"/>
              <a:gd name="connsiteY3" fmla="*/ 164430 h 1236583"/>
              <a:gd name="connsiteX4" fmla="*/ 0 w 4594566"/>
              <a:gd name="connsiteY4" fmla="*/ 1236583 h 1236583"/>
              <a:gd name="connsiteX5" fmla="*/ 1141420 w 4594566"/>
              <a:gd name="connsiteY5" fmla="*/ 273686 h 1236583"/>
              <a:gd name="connsiteX0" fmla="*/ 1141420 w 4594566"/>
              <a:gd name="connsiteY0" fmla="*/ 266786 h 1229683"/>
              <a:gd name="connsiteX1" fmla="*/ 2655619 w 4594566"/>
              <a:gd name="connsiteY1" fmla="*/ 330431 h 1229683"/>
              <a:gd name="connsiteX2" fmla="*/ 4444849 w 4594566"/>
              <a:gd name="connsiteY2" fmla="*/ 0 h 1229683"/>
              <a:gd name="connsiteX3" fmla="*/ 4594566 w 4594566"/>
              <a:gd name="connsiteY3" fmla="*/ 157530 h 1229683"/>
              <a:gd name="connsiteX4" fmla="*/ 0 w 4594566"/>
              <a:gd name="connsiteY4" fmla="*/ 1229683 h 1229683"/>
              <a:gd name="connsiteX5" fmla="*/ 1141420 w 4594566"/>
              <a:gd name="connsiteY5" fmla="*/ 266786 h 1229683"/>
              <a:gd name="connsiteX0" fmla="*/ 1141420 w 4594566"/>
              <a:gd name="connsiteY0" fmla="*/ 279115 h 1242012"/>
              <a:gd name="connsiteX1" fmla="*/ 2655619 w 4594566"/>
              <a:gd name="connsiteY1" fmla="*/ 342760 h 1242012"/>
              <a:gd name="connsiteX2" fmla="*/ 4448393 w 4594566"/>
              <a:gd name="connsiteY2" fmla="*/ 0 h 1242012"/>
              <a:gd name="connsiteX3" fmla="*/ 4594566 w 4594566"/>
              <a:gd name="connsiteY3" fmla="*/ 169859 h 1242012"/>
              <a:gd name="connsiteX4" fmla="*/ 0 w 4594566"/>
              <a:gd name="connsiteY4" fmla="*/ 1242012 h 1242012"/>
              <a:gd name="connsiteX5" fmla="*/ 1141420 w 4594566"/>
              <a:gd name="connsiteY5" fmla="*/ 279115 h 1242012"/>
              <a:gd name="connsiteX0" fmla="*/ 1141420 w 4594566"/>
              <a:gd name="connsiteY0" fmla="*/ 279115 h 1242012"/>
              <a:gd name="connsiteX1" fmla="*/ 2655619 w 4594566"/>
              <a:gd name="connsiteY1" fmla="*/ 342760 h 1242012"/>
              <a:gd name="connsiteX2" fmla="*/ 4448393 w 4594566"/>
              <a:gd name="connsiteY2" fmla="*/ 0 h 1242012"/>
              <a:gd name="connsiteX3" fmla="*/ 4594566 w 4594566"/>
              <a:gd name="connsiteY3" fmla="*/ 169859 h 1242012"/>
              <a:gd name="connsiteX4" fmla="*/ 0 w 4594566"/>
              <a:gd name="connsiteY4" fmla="*/ 1242012 h 1242012"/>
              <a:gd name="connsiteX5" fmla="*/ 1141420 w 4594566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8005 h 1240902"/>
              <a:gd name="connsiteX1" fmla="*/ 2655619 w 4576094"/>
              <a:gd name="connsiteY1" fmla="*/ 341650 h 1240902"/>
              <a:gd name="connsiteX2" fmla="*/ 4461818 w 4576094"/>
              <a:gd name="connsiteY2" fmla="*/ 0 h 1240902"/>
              <a:gd name="connsiteX3" fmla="*/ 4576094 w 4576094"/>
              <a:gd name="connsiteY3" fmla="*/ 146947 h 1240902"/>
              <a:gd name="connsiteX4" fmla="*/ 0 w 4576094"/>
              <a:gd name="connsiteY4" fmla="*/ 1240902 h 1240902"/>
              <a:gd name="connsiteX5" fmla="*/ 1141420 w 4576094"/>
              <a:gd name="connsiteY5" fmla="*/ 278005 h 1240902"/>
              <a:gd name="connsiteX0" fmla="*/ 1141420 w 4576094"/>
              <a:gd name="connsiteY0" fmla="*/ 278005 h 1240902"/>
              <a:gd name="connsiteX1" fmla="*/ 2655619 w 4576094"/>
              <a:gd name="connsiteY1" fmla="*/ 341650 h 1240902"/>
              <a:gd name="connsiteX2" fmla="*/ 4461818 w 4576094"/>
              <a:gd name="connsiteY2" fmla="*/ 0 h 1240902"/>
              <a:gd name="connsiteX3" fmla="*/ 4576094 w 4576094"/>
              <a:gd name="connsiteY3" fmla="*/ 146947 h 1240902"/>
              <a:gd name="connsiteX4" fmla="*/ 0 w 4576094"/>
              <a:gd name="connsiteY4" fmla="*/ 1240902 h 1240902"/>
              <a:gd name="connsiteX5" fmla="*/ 1141420 w 4576094"/>
              <a:gd name="connsiteY5" fmla="*/ 278005 h 1240902"/>
              <a:gd name="connsiteX0" fmla="*/ 1141420 w 4576094"/>
              <a:gd name="connsiteY0" fmla="*/ 244108 h 1207005"/>
              <a:gd name="connsiteX1" fmla="*/ 2655619 w 4576094"/>
              <a:gd name="connsiteY1" fmla="*/ 307753 h 1207005"/>
              <a:gd name="connsiteX2" fmla="*/ 4454081 w 4576094"/>
              <a:gd name="connsiteY2" fmla="*/ 0 h 1207005"/>
              <a:gd name="connsiteX3" fmla="*/ 4576094 w 4576094"/>
              <a:gd name="connsiteY3" fmla="*/ 113050 h 1207005"/>
              <a:gd name="connsiteX4" fmla="*/ 0 w 4576094"/>
              <a:gd name="connsiteY4" fmla="*/ 1207005 h 1207005"/>
              <a:gd name="connsiteX5" fmla="*/ 1141420 w 4576094"/>
              <a:gd name="connsiteY5" fmla="*/ 244108 h 1207005"/>
              <a:gd name="connsiteX0" fmla="*/ 1141420 w 4570789"/>
              <a:gd name="connsiteY0" fmla="*/ 244108 h 1207005"/>
              <a:gd name="connsiteX1" fmla="*/ 2655619 w 4570789"/>
              <a:gd name="connsiteY1" fmla="*/ 307753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55619 w 4570789"/>
              <a:gd name="connsiteY1" fmla="*/ 307753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099161 w 4570789"/>
              <a:gd name="connsiteY0" fmla="*/ 248016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099161 w 4570789"/>
              <a:gd name="connsiteY5" fmla="*/ 248016 h 1207005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0232"/>
              <a:gd name="connsiteY0" fmla="*/ 248016 h 1204980"/>
              <a:gd name="connsiteX1" fmla="*/ 4478582 w 4590232"/>
              <a:gd name="connsiteY1" fmla="*/ 0 h 1204980"/>
              <a:gd name="connsiteX2" fmla="*/ 4590232 w 4590232"/>
              <a:gd name="connsiteY2" fmla="*/ 125864 h 1204980"/>
              <a:gd name="connsiteX3" fmla="*/ 0 w 4590232"/>
              <a:gd name="connsiteY3" fmla="*/ 1204980 h 1204980"/>
              <a:gd name="connsiteX4" fmla="*/ 1123662 w 4590232"/>
              <a:gd name="connsiteY4" fmla="*/ 248016 h 120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0232" h="1204980">
                <a:moveTo>
                  <a:pt x="1123662" y="248016"/>
                </a:moveTo>
                <a:cubicBezTo>
                  <a:pt x="2358656" y="213148"/>
                  <a:pt x="3754023" y="647999"/>
                  <a:pt x="4478582" y="0"/>
                </a:cubicBezTo>
                <a:cubicBezTo>
                  <a:pt x="4728122" y="281494"/>
                  <a:pt x="4384810" y="-99670"/>
                  <a:pt x="4590232" y="125864"/>
                </a:cubicBezTo>
                <a:cubicBezTo>
                  <a:pt x="3768549" y="1796416"/>
                  <a:pt x="1303206" y="432259"/>
                  <a:pt x="0" y="1204980"/>
                </a:cubicBezTo>
                <a:lnTo>
                  <a:pt x="1123662" y="248016"/>
                </a:ln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CB75503-8D24-4545-9CE9-AE57D18B49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1374" y="1543149"/>
            <a:ext cx="9144000" cy="1596561"/>
          </a:xfrm>
        </p:spPr>
        <p:txBody>
          <a:bodyPr anchor="b">
            <a:no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5432E2B-63E0-4C36-BF55-75D0914635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374" y="3219450"/>
            <a:ext cx="9144000" cy="1371600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6BD06CF-6518-4B68-B82F-B8815810B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5600" y="6320838"/>
            <a:ext cx="119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A27B9A-A3F5-49AC-812A-48CF3A1D9232}" type="slidenum">
              <a:rPr lang="en-SE" smtClean="0"/>
              <a:pPr/>
              <a:t>‹#›</a:t>
            </a:fld>
            <a:endParaRPr lang="en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49F202E2-807E-4A74-B0D3-83BBC027A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03" y="305009"/>
            <a:ext cx="1711637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4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iten rubrik och innehåll grå utan våg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0F6A31-961B-4697-A33F-4E85E3817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7E1B452-5C13-420D-98D9-FEFA84D51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A025CC6-B769-4A90-815D-7D27FD9D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8F3B1B8-7661-44B1-9B3C-99F897C28A07}" type="datetimeFigureOut">
              <a:rPr lang="en-SE" smtClean="0"/>
              <a:pPr/>
              <a:t>01/10/2024</a:t>
            </a:fld>
            <a:endParaRPr lang="en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88279D6-F2F6-40F2-BCEA-4CC13EF4D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F3DB2F-3774-49B9-8158-F9EDBA7F5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6A27B9A-A3F5-49AC-812A-48CF3A1D9232}" type="slidenum">
              <a:rPr lang="en-SE" smtClean="0"/>
              <a:pPr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72730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CA3649F-4B68-49F7-93C8-3B4CDBEE2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F9B2F3-2CA5-4F7A-ACAE-88247012DE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76544" y="2219418"/>
            <a:ext cx="5043256" cy="395754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1596096-8586-4134-A50C-CD8DE21DAD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19418"/>
            <a:ext cx="5181600" cy="395754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91CC962-8680-4FB9-B2C7-307A76B7E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B1B8-7661-44B1-9B3C-99F897C28A07}" type="datetimeFigureOut">
              <a:rPr lang="en-SE" smtClean="0"/>
              <a:t>01/10/2024</a:t>
            </a:fld>
            <a:endParaRPr lang="en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352CFFC-74A0-40BE-9943-CBFB776EC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0A3A8E2-189A-4776-9F8C-E517C2D1B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27B9A-A3F5-49AC-812A-48CF3A1D9232}" type="slidenum">
              <a:rPr lang="en-SE" smtClean="0"/>
              <a:t>‹#›</a:t>
            </a:fld>
            <a:endParaRPr lang="en-SE"/>
          </a:p>
        </p:txBody>
      </p:sp>
      <p:sp>
        <p:nvSpPr>
          <p:cNvPr id="8" name="Våg 8">
            <a:extLst>
              <a:ext uri="{FF2B5EF4-FFF2-40B4-BE49-F238E27FC236}">
                <a16:creationId xmlns:a16="http://schemas.microsoft.com/office/drawing/2014/main" id="{7EF8D8EF-F302-49CA-B1F4-41BC6E0873A5}"/>
              </a:ext>
            </a:extLst>
          </p:cNvPr>
          <p:cNvSpPr/>
          <p:nvPr userDrawn="1"/>
        </p:nvSpPr>
        <p:spPr>
          <a:xfrm rot="19183567" flipV="1">
            <a:off x="7840675" y="5236183"/>
            <a:ext cx="4590232" cy="1204980"/>
          </a:xfrm>
          <a:custGeom>
            <a:avLst/>
            <a:gdLst>
              <a:gd name="connsiteX0" fmla="*/ 0 w 3787856"/>
              <a:gd name="connsiteY0" fmla="*/ 94325 h 754602"/>
              <a:gd name="connsiteX1" fmla="*/ 3787856 w 3787856"/>
              <a:gd name="connsiteY1" fmla="*/ 94325 h 754602"/>
              <a:gd name="connsiteX2" fmla="*/ 3787856 w 3787856"/>
              <a:gd name="connsiteY2" fmla="*/ 660277 h 754602"/>
              <a:gd name="connsiteX3" fmla="*/ 0 w 3787856"/>
              <a:gd name="connsiteY3" fmla="*/ 660277 h 754602"/>
              <a:gd name="connsiteX4" fmla="*/ 0 w 3787856"/>
              <a:gd name="connsiteY4" fmla="*/ 94325 h 754602"/>
              <a:gd name="connsiteX0" fmla="*/ 0 w 4285510"/>
              <a:gd name="connsiteY0" fmla="*/ 90765 h 656717"/>
              <a:gd name="connsiteX1" fmla="*/ 3787856 w 4285510"/>
              <a:gd name="connsiteY1" fmla="*/ 90765 h 656717"/>
              <a:gd name="connsiteX2" fmla="*/ 4285510 w 4285510"/>
              <a:gd name="connsiteY2" fmla="*/ 351422 h 656717"/>
              <a:gd name="connsiteX3" fmla="*/ 0 w 4285510"/>
              <a:gd name="connsiteY3" fmla="*/ 656717 h 656717"/>
              <a:gd name="connsiteX4" fmla="*/ 0 w 4285510"/>
              <a:gd name="connsiteY4" fmla="*/ 90765 h 656717"/>
              <a:gd name="connsiteX0" fmla="*/ 0 w 4285510"/>
              <a:gd name="connsiteY0" fmla="*/ 90765 h 816744"/>
              <a:gd name="connsiteX1" fmla="*/ 3787856 w 4285510"/>
              <a:gd name="connsiteY1" fmla="*/ 90765 h 816744"/>
              <a:gd name="connsiteX2" fmla="*/ 4285510 w 4285510"/>
              <a:gd name="connsiteY2" fmla="*/ 351422 h 816744"/>
              <a:gd name="connsiteX3" fmla="*/ 0 w 4285510"/>
              <a:gd name="connsiteY3" fmla="*/ 656717 h 816744"/>
              <a:gd name="connsiteX4" fmla="*/ 0 w 4285510"/>
              <a:gd name="connsiteY4" fmla="*/ 90765 h 816744"/>
              <a:gd name="connsiteX0" fmla="*/ 0 w 4635556"/>
              <a:gd name="connsiteY0" fmla="*/ 204485 h 770437"/>
              <a:gd name="connsiteX1" fmla="*/ 3787856 w 4635556"/>
              <a:gd name="connsiteY1" fmla="*/ 204485 h 770437"/>
              <a:gd name="connsiteX2" fmla="*/ 4635556 w 4635556"/>
              <a:gd name="connsiteY2" fmla="*/ 40562 h 770437"/>
              <a:gd name="connsiteX3" fmla="*/ 0 w 4635556"/>
              <a:gd name="connsiteY3" fmla="*/ 770437 h 770437"/>
              <a:gd name="connsiteX4" fmla="*/ 0 w 4635556"/>
              <a:gd name="connsiteY4" fmla="*/ 204485 h 770437"/>
              <a:gd name="connsiteX0" fmla="*/ 0 w 4635556"/>
              <a:gd name="connsiteY0" fmla="*/ 204485 h 907887"/>
              <a:gd name="connsiteX1" fmla="*/ 3787856 w 4635556"/>
              <a:gd name="connsiteY1" fmla="*/ 204485 h 907887"/>
              <a:gd name="connsiteX2" fmla="*/ 4635556 w 4635556"/>
              <a:gd name="connsiteY2" fmla="*/ 40562 h 907887"/>
              <a:gd name="connsiteX3" fmla="*/ 0 w 4635556"/>
              <a:gd name="connsiteY3" fmla="*/ 770437 h 907887"/>
              <a:gd name="connsiteX4" fmla="*/ 0 w 4635556"/>
              <a:gd name="connsiteY4" fmla="*/ 204485 h 907887"/>
              <a:gd name="connsiteX0" fmla="*/ 0 w 4635556"/>
              <a:gd name="connsiteY0" fmla="*/ 244333 h 947735"/>
              <a:gd name="connsiteX1" fmla="*/ 3787856 w 4635556"/>
              <a:gd name="connsiteY1" fmla="*/ 244333 h 947735"/>
              <a:gd name="connsiteX2" fmla="*/ 4635556 w 4635556"/>
              <a:gd name="connsiteY2" fmla="*/ 80410 h 947735"/>
              <a:gd name="connsiteX3" fmla="*/ 0 w 4635556"/>
              <a:gd name="connsiteY3" fmla="*/ 810285 h 947735"/>
              <a:gd name="connsiteX4" fmla="*/ 0 w 4635556"/>
              <a:gd name="connsiteY4" fmla="*/ 244333 h 947735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14143 w 4649699"/>
              <a:gd name="connsiteY0" fmla="*/ 244333 h 1147548"/>
              <a:gd name="connsiteX1" fmla="*/ 418891 w 4649699"/>
              <a:gd name="connsiteY1" fmla="*/ 165867 h 1147548"/>
              <a:gd name="connsiteX2" fmla="*/ 3801999 w 4649699"/>
              <a:gd name="connsiteY2" fmla="*/ 244333 h 1147548"/>
              <a:gd name="connsiteX3" fmla="*/ 4649699 w 4649699"/>
              <a:gd name="connsiteY3" fmla="*/ 80410 h 1147548"/>
              <a:gd name="connsiteX4" fmla="*/ 55547 w 4649699"/>
              <a:gd name="connsiteY4" fmla="*/ 1147548 h 1147548"/>
              <a:gd name="connsiteX5" fmla="*/ 14143 w 4649699"/>
              <a:gd name="connsiteY5" fmla="*/ 244333 h 1147548"/>
              <a:gd name="connsiteX0" fmla="*/ 0 w 4953138"/>
              <a:gd name="connsiteY0" fmla="*/ 885759 h 1147548"/>
              <a:gd name="connsiteX1" fmla="*/ 722330 w 4953138"/>
              <a:gd name="connsiteY1" fmla="*/ 16586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0 w 4953138"/>
              <a:gd name="connsiteY0" fmla="*/ 885759 h 1147548"/>
              <a:gd name="connsiteX1" fmla="*/ 722330 w 4953138"/>
              <a:gd name="connsiteY1" fmla="*/ 16586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0 w 4953138"/>
              <a:gd name="connsiteY0" fmla="*/ 885759 h 1147548"/>
              <a:gd name="connsiteX1" fmla="*/ 1248140 w 4953138"/>
              <a:gd name="connsiteY1" fmla="*/ 66285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1154967 w 4594152"/>
              <a:gd name="connsiteY0" fmla="*/ 243220 h 1217595"/>
              <a:gd name="connsiteX1" fmla="*/ 889154 w 4594152"/>
              <a:gd name="connsiteY1" fmla="*/ 732904 h 1217595"/>
              <a:gd name="connsiteX2" fmla="*/ 3746452 w 4594152"/>
              <a:gd name="connsiteY2" fmla="*/ 314380 h 1217595"/>
              <a:gd name="connsiteX3" fmla="*/ 4594152 w 4594152"/>
              <a:gd name="connsiteY3" fmla="*/ 150457 h 1217595"/>
              <a:gd name="connsiteX4" fmla="*/ 0 w 4594152"/>
              <a:gd name="connsiteY4" fmla="*/ 1217595 h 1217595"/>
              <a:gd name="connsiteX5" fmla="*/ 1154967 w 4594152"/>
              <a:gd name="connsiteY5" fmla="*/ 243220 h 1217595"/>
              <a:gd name="connsiteX0" fmla="*/ 1154967 w 4594152"/>
              <a:gd name="connsiteY0" fmla="*/ 243220 h 1217595"/>
              <a:gd name="connsiteX1" fmla="*/ 889154 w 4594152"/>
              <a:gd name="connsiteY1" fmla="*/ 732904 h 1217595"/>
              <a:gd name="connsiteX2" fmla="*/ 3746452 w 4594152"/>
              <a:gd name="connsiteY2" fmla="*/ 314380 h 1217595"/>
              <a:gd name="connsiteX3" fmla="*/ 4594152 w 4594152"/>
              <a:gd name="connsiteY3" fmla="*/ 150457 h 1217595"/>
              <a:gd name="connsiteX4" fmla="*/ 0 w 4594152"/>
              <a:gd name="connsiteY4" fmla="*/ 1217595 h 1217595"/>
              <a:gd name="connsiteX5" fmla="*/ 1154967 w 4594152"/>
              <a:gd name="connsiteY5" fmla="*/ 243220 h 1217595"/>
              <a:gd name="connsiteX0" fmla="*/ 1154967 w 4594152"/>
              <a:gd name="connsiteY0" fmla="*/ 373458 h 1347833"/>
              <a:gd name="connsiteX1" fmla="*/ 2597096 w 4594152"/>
              <a:gd name="connsiteY1" fmla="*/ 242179 h 1347833"/>
              <a:gd name="connsiteX2" fmla="*/ 3746452 w 4594152"/>
              <a:gd name="connsiteY2" fmla="*/ 444618 h 1347833"/>
              <a:gd name="connsiteX3" fmla="*/ 4594152 w 4594152"/>
              <a:gd name="connsiteY3" fmla="*/ 280695 h 1347833"/>
              <a:gd name="connsiteX4" fmla="*/ 0 w 4594152"/>
              <a:gd name="connsiteY4" fmla="*/ 1347833 h 1347833"/>
              <a:gd name="connsiteX5" fmla="*/ 1154967 w 4594152"/>
              <a:gd name="connsiteY5" fmla="*/ 373458 h 1347833"/>
              <a:gd name="connsiteX0" fmla="*/ 1154967 w 4594152"/>
              <a:gd name="connsiteY0" fmla="*/ 288395 h 1262770"/>
              <a:gd name="connsiteX1" fmla="*/ 2631728 w 4594152"/>
              <a:gd name="connsiteY1" fmla="*/ 500119 h 1262770"/>
              <a:gd name="connsiteX2" fmla="*/ 3746452 w 4594152"/>
              <a:gd name="connsiteY2" fmla="*/ 359555 h 1262770"/>
              <a:gd name="connsiteX3" fmla="*/ 4594152 w 4594152"/>
              <a:gd name="connsiteY3" fmla="*/ 195632 h 1262770"/>
              <a:gd name="connsiteX4" fmla="*/ 0 w 4594152"/>
              <a:gd name="connsiteY4" fmla="*/ 1262770 h 1262770"/>
              <a:gd name="connsiteX5" fmla="*/ 1154967 w 4594152"/>
              <a:gd name="connsiteY5" fmla="*/ 288395 h 1262770"/>
              <a:gd name="connsiteX0" fmla="*/ 1154967 w 4594152"/>
              <a:gd name="connsiteY0" fmla="*/ 317977 h 1292352"/>
              <a:gd name="connsiteX1" fmla="*/ 2618082 w 4594152"/>
              <a:gd name="connsiteY1" fmla="*/ 389997 h 1292352"/>
              <a:gd name="connsiteX2" fmla="*/ 3746452 w 4594152"/>
              <a:gd name="connsiteY2" fmla="*/ 389137 h 1292352"/>
              <a:gd name="connsiteX3" fmla="*/ 4594152 w 4594152"/>
              <a:gd name="connsiteY3" fmla="*/ 225214 h 1292352"/>
              <a:gd name="connsiteX4" fmla="*/ 0 w 4594152"/>
              <a:gd name="connsiteY4" fmla="*/ 1292352 h 1292352"/>
              <a:gd name="connsiteX5" fmla="*/ 1154967 w 4594152"/>
              <a:gd name="connsiteY5" fmla="*/ 317977 h 1292352"/>
              <a:gd name="connsiteX0" fmla="*/ 1141420 w 4594152"/>
              <a:gd name="connsiteY0" fmla="*/ 320676 h 1283573"/>
              <a:gd name="connsiteX1" fmla="*/ 2618082 w 4594152"/>
              <a:gd name="connsiteY1" fmla="*/ 381218 h 1283573"/>
              <a:gd name="connsiteX2" fmla="*/ 3746452 w 4594152"/>
              <a:gd name="connsiteY2" fmla="*/ 380358 h 1283573"/>
              <a:gd name="connsiteX3" fmla="*/ 4594152 w 4594152"/>
              <a:gd name="connsiteY3" fmla="*/ 216435 h 1283573"/>
              <a:gd name="connsiteX4" fmla="*/ 0 w 4594152"/>
              <a:gd name="connsiteY4" fmla="*/ 1283573 h 1283573"/>
              <a:gd name="connsiteX5" fmla="*/ 1141420 w 4594152"/>
              <a:gd name="connsiteY5" fmla="*/ 320676 h 1283573"/>
              <a:gd name="connsiteX0" fmla="*/ 1141420 w 4594152"/>
              <a:gd name="connsiteY0" fmla="*/ 184652 h 1147549"/>
              <a:gd name="connsiteX1" fmla="*/ 2618082 w 4594152"/>
              <a:gd name="connsiteY1" fmla="*/ 245194 h 1147549"/>
              <a:gd name="connsiteX2" fmla="*/ 3746452 w 4594152"/>
              <a:gd name="connsiteY2" fmla="*/ 244334 h 1147549"/>
              <a:gd name="connsiteX3" fmla="*/ 4594152 w 4594152"/>
              <a:gd name="connsiteY3" fmla="*/ 80411 h 1147549"/>
              <a:gd name="connsiteX4" fmla="*/ 0 w 4594152"/>
              <a:gd name="connsiteY4" fmla="*/ 1147549 h 1147549"/>
              <a:gd name="connsiteX5" fmla="*/ 1141420 w 4594152"/>
              <a:gd name="connsiteY5" fmla="*/ 184652 h 1147549"/>
              <a:gd name="connsiteX0" fmla="*/ 1141420 w 4594152"/>
              <a:gd name="connsiteY0" fmla="*/ 184652 h 1147549"/>
              <a:gd name="connsiteX1" fmla="*/ 2618082 w 4594152"/>
              <a:gd name="connsiteY1" fmla="*/ 245194 h 1147549"/>
              <a:gd name="connsiteX2" fmla="*/ 3746452 w 4594152"/>
              <a:gd name="connsiteY2" fmla="*/ 244334 h 1147549"/>
              <a:gd name="connsiteX3" fmla="*/ 4594152 w 4594152"/>
              <a:gd name="connsiteY3" fmla="*/ 80411 h 1147549"/>
              <a:gd name="connsiteX4" fmla="*/ 0 w 4594152"/>
              <a:gd name="connsiteY4" fmla="*/ 1147549 h 1147549"/>
              <a:gd name="connsiteX5" fmla="*/ 1141420 w 4594152"/>
              <a:gd name="connsiteY5" fmla="*/ 184652 h 1147549"/>
              <a:gd name="connsiteX0" fmla="*/ 1141420 w 4594152"/>
              <a:gd name="connsiteY0" fmla="*/ 164657 h 1127554"/>
              <a:gd name="connsiteX1" fmla="*/ 2618082 w 4594152"/>
              <a:gd name="connsiteY1" fmla="*/ 225199 h 1127554"/>
              <a:gd name="connsiteX2" fmla="*/ 3351997 w 4594152"/>
              <a:gd name="connsiteY2" fmla="*/ 500372 h 1127554"/>
              <a:gd name="connsiteX3" fmla="*/ 4594152 w 4594152"/>
              <a:gd name="connsiteY3" fmla="*/ 60416 h 1127554"/>
              <a:gd name="connsiteX4" fmla="*/ 0 w 4594152"/>
              <a:gd name="connsiteY4" fmla="*/ 1127554 h 1127554"/>
              <a:gd name="connsiteX5" fmla="*/ 1141420 w 4594152"/>
              <a:gd name="connsiteY5" fmla="*/ 164657 h 1127554"/>
              <a:gd name="connsiteX0" fmla="*/ 1141420 w 4594152"/>
              <a:gd name="connsiteY0" fmla="*/ 173348 h 1136245"/>
              <a:gd name="connsiteX1" fmla="*/ 2618082 w 4594152"/>
              <a:gd name="connsiteY1" fmla="*/ 233890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38501 w 4594152"/>
              <a:gd name="connsiteY1" fmla="*/ 367855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80643 w 4594152"/>
              <a:gd name="connsiteY1" fmla="*/ 239062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55619 w 4594152"/>
              <a:gd name="connsiteY1" fmla="*/ 236993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652014 h 1614911"/>
              <a:gd name="connsiteX1" fmla="*/ 2655619 w 4594152"/>
              <a:gd name="connsiteY1" fmla="*/ 715659 h 1614911"/>
              <a:gd name="connsiteX2" fmla="*/ 3899773 w 4594152"/>
              <a:gd name="connsiteY2" fmla="*/ 0 h 1614911"/>
              <a:gd name="connsiteX3" fmla="*/ 4594152 w 4594152"/>
              <a:gd name="connsiteY3" fmla="*/ 547773 h 1614911"/>
              <a:gd name="connsiteX4" fmla="*/ 0 w 4594152"/>
              <a:gd name="connsiteY4" fmla="*/ 1614911 h 1614911"/>
              <a:gd name="connsiteX5" fmla="*/ 1141420 w 4594152"/>
              <a:gd name="connsiteY5" fmla="*/ 652014 h 1614911"/>
              <a:gd name="connsiteX0" fmla="*/ 1141420 w 4594152"/>
              <a:gd name="connsiteY0" fmla="*/ 652014 h 1614911"/>
              <a:gd name="connsiteX1" fmla="*/ 2655619 w 4594152"/>
              <a:gd name="connsiteY1" fmla="*/ 715659 h 1614911"/>
              <a:gd name="connsiteX2" fmla="*/ 3899773 w 4594152"/>
              <a:gd name="connsiteY2" fmla="*/ 0 h 1614911"/>
              <a:gd name="connsiteX3" fmla="*/ 4594152 w 4594152"/>
              <a:gd name="connsiteY3" fmla="*/ 547773 h 1614911"/>
              <a:gd name="connsiteX4" fmla="*/ 0 w 4594152"/>
              <a:gd name="connsiteY4" fmla="*/ 1614911 h 1614911"/>
              <a:gd name="connsiteX5" fmla="*/ 1141420 w 4594152"/>
              <a:gd name="connsiteY5" fmla="*/ 652014 h 161491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346379 h 1309276"/>
              <a:gd name="connsiteX1" fmla="*/ 2655619 w 4594152"/>
              <a:gd name="connsiteY1" fmla="*/ 410024 h 1309276"/>
              <a:gd name="connsiteX2" fmla="*/ 4428709 w 4594152"/>
              <a:gd name="connsiteY2" fmla="*/ 0 h 1309276"/>
              <a:gd name="connsiteX3" fmla="*/ 4594152 w 4594152"/>
              <a:gd name="connsiteY3" fmla="*/ 242138 h 1309276"/>
              <a:gd name="connsiteX4" fmla="*/ 0 w 4594152"/>
              <a:gd name="connsiteY4" fmla="*/ 1309276 h 1309276"/>
              <a:gd name="connsiteX5" fmla="*/ 1141420 w 4594152"/>
              <a:gd name="connsiteY5" fmla="*/ 346379 h 1309276"/>
              <a:gd name="connsiteX0" fmla="*/ 1141420 w 4883436"/>
              <a:gd name="connsiteY0" fmla="*/ 365268 h 1328165"/>
              <a:gd name="connsiteX1" fmla="*/ 2655619 w 4883436"/>
              <a:gd name="connsiteY1" fmla="*/ 428913 h 1328165"/>
              <a:gd name="connsiteX2" fmla="*/ 4428709 w 4883436"/>
              <a:gd name="connsiteY2" fmla="*/ 18889 h 1328165"/>
              <a:gd name="connsiteX3" fmla="*/ 4411361 w 4883436"/>
              <a:gd name="connsiteY3" fmla="*/ 89225 h 1328165"/>
              <a:gd name="connsiteX4" fmla="*/ 4594152 w 4883436"/>
              <a:gd name="connsiteY4" fmla="*/ 261027 h 1328165"/>
              <a:gd name="connsiteX5" fmla="*/ 0 w 4883436"/>
              <a:gd name="connsiteY5" fmla="*/ 1328165 h 1328165"/>
              <a:gd name="connsiteX6" fmla="*/ 1141420 w 4883436"/>
              <a:gd name="connsiteY6" fmla="*/ 365268 h 1328165"/>
              <a:gd name="connsiteX0" fmla="*/ 1141420 w 4941962"/>
              <a:gd name="connsiteY0" fmla="*/ 368616 h 1331513"/>
              <a:gd name="connsiteX1" fmla="*/ 2655619 w 4941962"/>
              <a:gd name="connsiteY1" fmla="*/ 432261 h 1331513"/>
              <a:gd name="connsiteX2" fmla="*/ 4428709 w 4941962"/>
              <a:gd name="connsiteY2" fmla="*/ 22237 h 1331513"/>
              <a:gd name="connsiteX3" fmla="*/ 4650365 w 4941962"/>
              <a:gd name="connsiteY3" fmla="*/ 71940 h 1331513"/>
              <a:gd name="connsiteX4" fmla="*/ 4594152 w 4941962"/>
              <a:gd name="connsiteY4" fmla="*/ 264375 h 1331513"/>
              <a:gd name="connsiteX5" fmla="*/ 0 w 4941962"/>
              <a:gd name="connsiteY5" fmla="*/ 1331513 h 1331513"/>
              <a:gd name="connsiteX6" fmla="*/ 1141420 w 4941962"/>
              <a:gd name="connsiteY6" fmla="*/ 368616 h 1331513"/>
              <a:gd name="connsiteX0" fmla="*/ 1141420 w 4952229"/>
              <a:gd name="connsiteY0" fmla="*/ 353321 h 1316218"/>
              <a:gd name="connsiteX1" fmla="*/ 2655619 w 4952229"/>
              <a:gd name="connsiteY1" fmla="*/ 416966 h 1316218"/>
              <a:gd name="connsiteX2" fmla="*/ 4428709 w 4952229"/>
              <a:gd name="connsiteY2" fmla="*/ 6942 h 1316218"/>
              <a:gd name="connsiteX3" fmla="*/ 4594152 w 4952229"/>
              <a:gd name="connsiteY3" fmla="*/ 249080 h 1316218"/>
              <a:gd name="connsiteX4" fmla="*/ 0 w 4952229"/>
              <a:gd name="connsiteY4" fmla="*/ 1316218 h 1316218"/>
              <a:gd name="connsiteX5" fmla="*/ 1141420 w 4952229"/>
              <a:gd name="connsiteY5" fmla="*/ 353321 h 1316218"/>
              <a:gd name="connsiteX0" fmla="*/ 1141420 w 4958877"/>
              <a:gd name="connsiteY0" fmla="*/ 276198 h 1239095"/>
              <a:gd name="connsiteX1" fmla="*/ 2655619 w 4958877"/>
              <a:gd name="connsiteY1" fmla="*/ 339843 h 1239095"/>
              <a:gd name="connsiteX2" fmla="*/ 4451334 w 4958877"/>
              <a:gd name="connsiteY2" fmla="*/ 22570 h 1239095"/>
              <a:gd name="connsiteX3" fmla="*/ 4594152 w 4958877"/>
              <a:gd name="connsiteY3" fmla="*/ 171957 h 1239095"/>
              <a:gd name="connsiteX4" fmla="*/ 0 w 4958877"/>
              <a:gd name="connsiteY4" fmla="*/ 1239095 h 1239095"/>
              <a:gd name="connsiteX5" fmla="*/ 1141420 w 4958877"/>
              <a:gd name="connsiteY5" fmla="*/ 276198 h 1239095"/>
              <a:gd name="connsiteX0" fmla="*/ 1141420 w 4917260"/>
              <a:gd name="connsiteY0" fmla="*/ 253628 h 1216525"/>
              <a:gd name="connsiteX1" fmla="*/ 2655619 w 4917260"/>
              <a:gd name="connsiteY1" fmla="*/ 317273 h 1216525"/>
              <a:gd name="connsiteX2" fmla="*/ 4451334 w 4917260"/>
              <a:gd name="connsiteY2" fmla="*/ 0 h 1216525"/>
              <a:gd name="connsiteX3" fmla="*/ 4594152 w 4917260"/>
              <a:gd name="connsiteY3" fmla="*/ 149387 h 1216525"/>
              <a:gd name="connsiteX4" fmla="*/ 0 w 4917260"/>
              <a:gd name="connsiteY4" fmla="*/ 1216525 h 1216525"/>
              <a:gd name="connsiteX5" fmla="*/ 1141420 w 4917260"/>
              <a:gd name="connsiteY5" fmla="*/ 253628 h 1216525"/>
              <a:gd name="connsiteX0" fmla="*/ 1141420 w 4594152"/>
              <a:gd name="connsiteY0" fmla="*/ 253628 h 1216525"/>
              <a:gd name="connsiteX1" fmla="*/ 2655619 w 4594152"/>
              <a:gd name="connsiteY1" fmla="*/ 317273 h 1216525"/>
              <a:gd name="connsiteX2" fmla="*/ 4451334 w 4594152"/>
              <a:gd name="connsiteY2" fmla="*/ 0 h 1216525"/>
              <a:gd name="connsiteX3" fmla="*/ 4594152 w 4594152"/>
              <a:gd name="connsiteY3" fmla="*/ 149387 h 1216525"/>
              <a:gd name="connsiteX4" fmla="*/ 0 w 4594152"/>
              <a:gd name="connsiteY4" fmla="*/ 1216525 h 1216525"/>
              <a:gd name="connsiteX5" fmla="*/ 1141420 w 4594152"/>
              <a:gd name="connsiteY5" fmla="*/ 253628 h 1216525"/>
              <a:gd name="connsiteX0" fmla="*/ 1141420 w 4594152"/>
              <a:gd name="connsiteY0" fmla="*/ 265957 h 1228854"/>
              <a:gd name="connsiteX1" fmla="*/ 2655619 w 4594152"/>
              <a:gd name="connsiteY1" fmla="*/ 329602 h 1228854"/>
              <a:gd name="connsiteX2" fmla="*/ 4454878 w 4594152"/>
              <a:gd name="connsiteY2" fmla="*/ 0 h 1228854"/>
              <a:gd name="connsiteX3" fmla="*/ 4594152 w 4594152"/>
              <a:gd name="connsiteY3" fmla="*/ 161716 h 1228854"/>
              <a:gd name="connsiteX4" fmla="*/ 0 w 4594152"/>
              <a:gd name="connsiteY4" fmla="*/ 1228854 h 1228854"/>
              <a:gd name="connsiteX5" fmla="*/ 1141420 w 4594152"/>
              <a:gd name="connsiteY5" fmla="*/ 265957 h 1228854"/>
              <a:gd name="connsiteX0" fmla="*/ 1141420 w 4594152"/>
              <a:gd name="connsiteY0" fmla="*/ 265957 h 1228854"/>
              <a:gd name="connsiteX1" fmla="*/ 2655619 w 4594152"/>
              <a:gd name="connsiteY1" fmla="*/ 329602 h 1228854"/>
              <a:gd name="connsiteX2" fmla="*/ 4454878 w 4594152"/>
              <a:gd name="connsiteY2" fmla="*/ 0 h 1228854"/>
              <a:gd name="connsiteX3" fmla="*/ 4594152 w 4594152"/>
              <a:gd name="connsiteY3" fmla="*/ 161716 h 1228854"/>
              <a:gd name="connsiteX4" fmla="*/ 0 w 4594152"/>
              <a:gd name="connsiteY4" fmla="*/ 1228854 h 1228854"/>
              <a:gd name="connsiteX5" fmla="*/ 1141420 w 4594152"/>
              <a:gd name="connsiteY5" fmla="*/ 265957 h 1228854"/>
              <a:gd name="connsiteX0" fmla="*/ 1141420 w 4594566"/>
              <a:gd name="connsiteY0" fmla="*/ 265957 h 1228854"/>
              <a:gd name="connsiteX1" fmla="*/ 2655619 w 4594566"/>
              <a:gd name="connsiteY1" fmla="*/ 329602 h 1228854"/>
              <a:gd name="connsiteX2" fmla="*/ 4454878 w 4594566"/>
              <a:gd name="connsiteY2" fmla="*/ 0 h 1228854"/>
              <a:gd name="connsiteX3" fmla="*/ 4594566 w 4594566"/>
              <a:gd name="connsiteY3" fmla="*/ 156701 h 1228854"/>
              <a:gd name="connsiteX4" fmla="*/ 0 w 4594566"/>
              <a:gd name="connsiteY4" fmla="*/ 1228854 h 1228854"/>
              <a:gd name="connsiteX5" fmla="*/ 1141420 w 4594566"/>
              <a:gd name="connsiteY5" fmla="*/ 265957 h 1228854"/>
              <a:gd name="connsiteX0" fmla="*/ 1141420 w 4594566"/>
              <a:gd name="connsiteY0" fmla="*/ 265957 h 1228854"/>
              <a:gd name="connsiteX1" fmla="*/ 2655619 w 4594566"/>
              <a:gd name="connsiteY1" fmla="*/ 329602 h 1228854"/>
              <a:gd name="connsiteX2" fmla="*/ 4454878 w 4594566"/>
              <a:gd name="connsiteY2" fmla="*/ 0 h 1228854"/>
              <a:gd name="connsiteX3" fmla="*/ 4594566 w 4594566"/>
              <a:gd name="connsiteY3" fmla="*/ 156701 h 1228854"/>
              <a:gd name="connsiteX4" fmla="*/ 0 w 4594566"/>
              <a:gd name="connsiteY4" fmla="*/ 1228854 h 1228854"/>
              <a:gd name="connsiteX5" fmla="*/ 1141420 w 4594566"/>
              <a:gd name="connsiteY5" fmla="*/ 265957 h 1228854"/>
              <a:gd name="connsiteX0" fmla="*/ 1141420 w 4594566"/>
              <a:gd name="connsiteY0" fmla="*/ 273686 h 1236583"/>
              <a:gd name="connsiteX1" fmla="*/ 2655619 w 4594566"/>
              <a:gd name="connsiteY1" fmla="*/ 337331 h 1236583"/>
              <a:gd name="connsiteX2" fmla="*/ 4452993 w 4594566"/>
              <a:gd name="connsiteY2" fmla="*/ 0 h 1236583"/>
              <a:gd name="connsiteX3" fmla="*/ 4594566 w 4594566"/>
              <a:gd name="connsiteY3" fmla="*/ 164430 h 1236583"/>
              <a:gd name="connsiteX4" fmla="*/ 0 w 4594566"/>
              <a:gd name="connsiteY4" fmla="*/ 1236583 h 1236583"/>
              <a:gd name="connsiteX5" fmla="*/ 1141420 w 4594566"/>
              <a:gd name="connsiteY5" fmla="*/ 273686 h 1236583"/>
              <a:gd name="connsiteX0" fmla="*/ 1141420 w 4594566"/>
              <a:gd name="connsiteY0" fmla="*/ 266786 h 1229683"/>
              <a:gd name="connsiteX1" fmla="*/ 2655619 w 4594566"/>
              <a:gd name="connsiteY1" fmla="*/ 330431 h 1229683"/>
              <a:gd name="connsiteX2" fmla="*/ 4444849 w 4594566"/>
              <a:gd name="connsiteY2" fmla="*/ 0 h 1229683"/>
              <a:gd name="connsiteX3" fmla="*/ 4594566 w 4594566"/>
              <a:gd name="connsiteY3" fmla="*/ 157530 h 1229683"/>
              <a:gd name="connsiteX4" fmla="*/ 0 w 4594566"/>
              <a:gd name="connsiteY4" fmla="*/ 1229683 h 1229683"/>
              <a:gd name="connsiteX5" fmla="*/ 1141420 w 4594566"/>
              <a:gd name="connsiteY5" fmla="*/ 266786 h 1229683"/>
              <a:gd name="connsiteX0" fmla="*/ 1141420 w 4594566"/>
              <a:gd name="connsiteY0" fmla="*/ 279115 h 1242012"/>
              <a:gd name="connsiteX1" fmla="*/ 2655619 w 4594566"/>
              <a:gd name="connsiteY1" fmla="*/ 342760 h 1242012"/>
              <a:gd name="connsiteX2" fmla="*/ 4448393 w 4594566"/>
              <a:gd name="connsiteY2" fmla="*/ 0 h 1242012"/>
              <a:gd name="connsiteX3" fmla="*/ 4594566 w 4594566"/>
              <a:gd name="connsiteY3" fmla="*/ 169859 h 1242012"/>
              <a:gd name="connsiteX4" fmla="*/ 0 w 4594566"/>
              <a:gd name="connsiteY4" fmla="*/ 1242012 h 1242012"/>
              <a:gd name="connsiteX5" fmla="*/ 1141420 w 4594566"/>
              <a:gd name="connsiteY5" fmla="*/ 279115 h 1242012"/>
              <a:gd name="connsiteX0" fmla="*/ 1141420 w 4594566"/>
              <a:gd name="connsiteY0" fmla="*/ 279115 h 1242012"/>
              <a:gd name="connsiteX1" fmla="*/ 2655619 w 4594566"/>
              <a:gd name="connsiteY1" fmla="*/ 342760 h 1242012"/>
              <a:gd name="connsiteX2" fmla="*/ 4448393 w 4594566"/>
              <a:gd name="connsiteY2" fmla="*/ 0 h 1242012"/>
              <a:gd name="connsiteX3" fmla="*/ 4594566 w 4594566"/>
              <a:gd name="connsiteY3" fmla="*/ 169859 h 1242012"/>
              <a:gd name="connsiteX4" fmla="*/ 0 w 4594566"/>
              <a:gd name="connsiteY4" fmla="*/ 1242012 h 1242012"/>
              <a:gd name="connsiteX5" fmla="*/ 1141420 w 4594566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8005 h 1240902"/>
              <a:gd name="connsiteX1" fmla="*/ 2655619 w 4576094"/>
              <a:gd name="connsiteY1" fmla="*/ 341650 h 1240902"/>
              <a:gd name="connsiteX2" fmla="*/ 4461818 w 4576094"/>
              <a:gd name="connsiteY2" fmla="*/ 0 h 1240902"/>
              <a:gd name="connsiteX3" fmla="*/ 4576094 w 4576094"/>
              <a:gd name="connsiteY3" fmla="*/ 146947 h 1240902"/>
              <a:gd name="connsiteX4" fmla="*/ 0 w 4576094"/>
              <a:gd name="connsiteY4" fmla="*/ 1240902 h 1240902"/>
              <a:gd name="connsiteX5" fmla="*/ 1141420 w 4576094"/>
              <a:gd name="connsiteY5" fmla="*/ 278005 h 1240902"/>
              <a:gd name="connsiteX0" fmla="*/ 1141420 w 4576094"/>
              <a:gd name="connsiteY0" fmla="*/ 278005 h 1240902"/>
              <a:gd name="connsiteX1" fmla="*/ 2655619 w 4576094"/>
              <a:gd name="connsiteY1" fmla="*/ 341650 h 1240902"/>
              <a:gd name="connsiteX2" fmla="*/ 4461818 w 4576094"/>
              <a:gd name="connsiteY2" fmla="*/ 0 h 1240902"/>
              <a:gd name="connsiteX3" fmla="*/ 4576094 w 4576094"/>
              <a:gd name="connsiteY3" fmla="*/ 146947 h 1240902"/>
              <a:gd name="connsiteX4" fmla="*/ 0 w 4576094"/>
              <a:gd name="connsiteY4" fmla="*/ 1240902 h 1240902"/>
              <a:gd name="connsiteX5" fmla="*/ 1141420 w 4576094"/>
              <a:gd name="connsiteY5" fmla="*/ 278005 h 1240902"/>
              <a:gd name="connsiteX0" fmla="*/ 1141420 w 4576094"/>
              <a:gd name="connsiteY0" fmla="*/ 244108 h 1207005"/>
              <a:gd name="connsiteX1" fmla="*/ 2655619 w 4576094"/>
              <a:gd name="connsiteY1" fmla="*/ 307753 h 1207005"/>
              <a:gd name="connsiteX2" fmla="*/ 4454081 w 4576094"/>
              <a:gd name="connsiteY2" fmla="*/ 0 h 1207005"/>
              <a:gd name="connsiteX3" fmla="*/ 4576094 w 4576094"/>
              <a:gd name="connsiteY3" fmla="*/ 113050 h 1207005"/>
              <a:gd name="connsiteX4" fmla="*/ 0 w 4576094"/>
              <a:gd name="connsiteY4" fmla="*/ 1207005 h 1207005"/>
              <a:gd name="connsiteX5" fmla="*/ 1141420 w 4576094"/>
              <a:gd name="connsiteY5" fmla="*/ 244108 h 1207005"/>
              <a:gd name="connsiteX0" fmla="*/ 1141420 w 4570789"/>
              <a:gd name="connsiteY0" fmla="*/ 244108 h 1207005"/>
              <a:gd name="connsiteX1" fmla="*/ 2655619 w 4570789"/>
              <a:gd name="connsiteY1" fmla="*/ 307753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55619 w 4570789"/>
              <a:gd name="connsiteY1" fmla="*/ 307753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099161 w 4570789"/>
              <a:gd name="connsiteY0" fmla="*/ 248016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099161 w 4570789"/>
              <a:gd name="connsiteY5" fmla="*/ 248016 h 1207005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0232"/>
              <a:gd name="connsiteY0" fmla="*/ 248016 h 1204980"/>
              <a:gd name="connsiteX1" fmla="*/ 4478582 w 4590232"/>
              <a:gd name="connsiteY1" fmla="*/ 0 h 1204980"/>
              <a:gd name="connsiteX2" fmla="*/ 4590232 w 4590232"/>
              <a:gd name="connsiteY2" fmla="*/ 125864 h 1204980"/>
              <a:gd name="connsiteX3" fmla="*/ 0 w 4590232"/>
              <a:gd name="connsiteY3" fmla="*/ 1204980 h 1204980"/>
              <a:gd name="connsiteX4" fmla="*/ 1123662 w 4590232"/>
              <a:gd name="connsiteY4" fmla="*/ 248016 h 120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0232" h="1204980">
                <a:moveTo>
                  <a:pt x="1123662" y="248016"/>
                </a:moveTo>
                <a:cubicBezTo>
                  <a:pt x="2358656" y="213148"/>
                  <a:pt x="3754023" y="647999"/>
                  <a:pt x="4478582" y="0"/>
                </a:cubicBezTo>
                <a:cubicBezTo>
                  <a:pt x="4728122" y="281494"/>
                  <a:pt x="4384810" y="-99670"/>
                  <a:pt x="4590232" y="125864"/>
                </a:cubicBezTo>
                <a:cubicBezTo>
                  <a:pt x="3768549" y="1796416"/>
                  <a:pt x="1303206" y="432259"/>
                  <a:pt x="0" y="1204980"/>
                </a:cubicBezTo>
                <a:lnTo>
                  <a:pt x="1123662" y="24801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4845818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 utan vå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CA3649F-4B68-49F7-93C8-3B4CDBEE2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F9B2F3-2CA5-4F7A-ACAE-88247012DE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76544" y="2219417"/>
            <a:ext cx="5043256" cy="395754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1596096-8586-4134-A50C-CD8DE21DAD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19417"/>
            <a:ext cx="5181600" cy="395754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91CC962-8680-4FB9-B2C7-307A76B7E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B1B8-7661-44B1-9B3C-99F897C28A07}" type="datetimeFigureOut">
              <a:rPr lang="en-SE" smtClean="0"/>
              <a:t>01/10/2024</a:t>
            </a:fld>
            <a:endParaRPr lang="en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352CFFC-74A0-40BE-9943-CBFB776EC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0A3A8E2-189A-4776-9F8C-E517C2D1B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27B9A-A3F5-49AC-812A-48CF3A1D9232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482430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DCAA2BC4-5E2A-4C69-BD2A-D050FE50B64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77163" y="647999"/>
            <a:ext cx="3576637" cy="5229017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sv-SE"/>
              <a:t>Klicka på ikonen för att infoga en bild. Tänk på att bara använda bilder som du har rättighet att använda.</a:t>
            </a:r>
            <a:endParaRPr lang="en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CA3649F-4B68-49F7-93C8-3B4CDBEE2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44" y="648000"/>
            <a:ext cx="6409677" cy="134362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F9B2F3-2CA5-4F7A-ACAE-88247012DE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76543" y="2219418"/>
            <a:ext cx="6409677" cy="395754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91CC962-8680-4FB9-B2C7-307A76B7E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B1B8-7661-44B1-9B3C-99F897C28A07}" type="datetimeFigureOut">
              <a:rPr lang="en-SE" smtClean="0"/>
              <a:t>01/10/2024</a:t>
            </a:fld>
            <a:endParaRPr lang="en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352CFFC-74A0-40BE-9943-CBFB776EC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72273" y="6320838"/>
            <a:ext cx="3513948" cy="365125"/>
          </a:xfrm>
        </p:spPr>
        <p:txBody>
          <a:bodyPr/>
          <a:lstStyle/>
          <a:p>
            <a:endParaRPr lang="en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0A3A8E2-189A-4776-9F8C-E517C2D1B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27B9A-A3F5-49AC-812A-48CF3A1D9232}" type="slidenum">
              <a:rPr lang="en-SE" smtClean="0"/>
              <a:t>‹#›</a:t>
            </a:fld>
            <a:endParaRPr lang="en-SE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174FB355-BDA0-4F33-BF2D-A8F6DAAB89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77162" y="5911850"/>
            <a:ext cx="3576637" cy="265113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sv-SE"/>
              <a:t>Klicka och ange bildtext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556826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DCAA2BC4-5E2A-4C69-BD2A-D050FE50B64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71791" y="2219417"/>
            <a:ext cx="3576637" cy="36575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sv-SE"/>
              <a:t>Klicka på ikonen för att infoga en bild. Tänk på att bara använda bilder som du har rättighet att använda.</a:t>
            </a:r>
            <a:endParaRPr lang="en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CA3649F-4B68-49F7-93C8-3B4CDBEE2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44" y="648000"/>
            <a:ext cx="10390940" cy="134362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F9B2F3-2CA5-4F7A-ACAE-88247012DE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7807" y="2219417"/>
            <a:ext cx="6409677" cy="395754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91CC962-8680-4FB9-B2C7-307A76B7E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B1B8-7661-44B1-9B3C-99F897C28A07}" type="datetimeFigureOut">
              <a:rPr lang="en-SE" smtClean="0"/>
              <a:t>01/10/2024</a:t>
            </a:fld>
            <a:endParaRPr lang="en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352CFFC-74A0-40BE-9943-CBFB776EC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72273" y="6320838"/>
            <a:ext cx="3513948" cy="365125"/>
          </a:xfrm>
        </p:spPr>
        <p:txBody>
          <a:bodyPr/>
          <a:lstStyle/>
          <a:p>
            <a:endParaRPr lang="en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0A3A8E2-189A-4776-9F8C-E517C2D1B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27B9A-A3F5-49AC-812A-48CF3A1D9232}" type="slidenum">
              <a:rPr lang="en-SE" smtClean="0"/>
              <a:t>‹#›</a:t>
            </a:fld>
            <a:endParaRPr lang="en-SE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174FB355-BDA0-4F33-BF2D-A8F6DAAB89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1790" y="5911850"/>
            <a:ext cx="3576637" cy="265113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sv-SE"/>
              <a:t>Klicka och ange bildtext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884377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17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633D6B4-FD41-4E20-A67A-8E5B29CB2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6B3A78B-D742-439C-B878-61E99B8D4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B1B8-7661-44B1-9B3C-99F897C28A07}" type="datetimeFigureOut">
              <a:rPr lang="en-SE" smtClean="0"/>
              <a:t>01/10/2024</a:t>
            </a:fld>
            <a:endParaRPr lang="en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40023050-EC98-4CF0-B892-1ABABA0B4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C4A687EE-1B86-4A38-AB73-A794FE43B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27B9A-A3F5-49AC-812A-48CF3A1D9232}" type="slidenum">
              <a:rPr lang="en-SE" smtClean="0"/>
              <a:t>‹#›</a:t>
            </a:fld>
            <a:endParaRPr lang="en-SE"/>
          </a:p>
        </p:txBody>
      </p:sp>
      <p:sp>
        <p:nvSpPr>
          <p:cNvPr id="6" name="Våg 8">
            <a:extLst>
              <a:ext uri="{FF2B5EF4-FFF2-40B4-BE49-F238E27FC236}">
                <a16:creationId xmlns:a16="http://schemas.microsoft.com/office/drawing/2014/main" id="{FA8438B6-D0D5-49D9-9989-BC9C979ECD40}"/>
              </a:ext>
            </a:extLst>
          </p:cNvPr>
          <p:cNvSpPr/>
          <p:nvPr userDrawn="1"/>
        </p:nvSpPr>
        <p:spPr>
          <a:xfrm rot="19183567" flipV="1">
            <a:off x="7840675" y="5236183"/>
            <a:ext cx="4590232" cy="1204980"/>
          </a:xfrm>
          <a:custGeom>
            <a:avLst/>
            <a:gdLst>
              <a:gd name="connsiteX0" fmla="*/ 0 w 3787856"/>
              <a:gd name="connsiteY0" fmla="*/ 94325 h 754602"/>
              <a:gd name="connsiteX1" fmla="*/ 3787856 w 3787856"/>
              <a:gd name="connsiteY1" fmla="*/ 94325 h 754602"/>
              <a:gd name="connsiteX2" fmla="*/ 3787856 w 3787856"/>
              <a:gd name="connsiteY2" fmla="*/ 660277 h 754602"/>
              <a:gd name="connsiteX3" fmla="*/ 0 w 3787856"/>
              <a:gd name="connsiteY3" fmla="*/ 660277 h 754602"/>
              <a:gd name="connsiteX4" fmla="*/ 0 w 3787856"/>
              <a:gd name="connsiteY4" fmla="*/ 94325 h 754602"/>
              <a:gd name="connsiteX0" fmla="*/ 0 w 4285510"/>
              <a:gd name="connsiteY0" fmla="*/ 90765 h 656717"/>
              <a:gd name="connsiteX1" fmla="*/ 3787856 w 4285510"/>
              <a:gd name="connsiteY1" fmla="*/ 90765 h 656717"/>
              <a:gd name="connsiteX2" fmla="*/ 4285510 w 4285510"/>
              <a:gd name="connsiteY2" fmla="*/ 351422 h 656717"/>
              <a:gd name="connsiteX3" fmla="*/ 0 w 4285510"/>
              <a:gd name="connsiteY3" fmla="*/ 656717 h 656717"/>
              <a:gd name="connsiteX4" fmla="*/ 0 w 4285510"/>
              <a:gd name="connsiteY4" fmla="*/ 90765 h 656717"/>
              <a:gd name="connsiteX0" fmla="*/ 0 w 4285510"/>
              <a:gd name="connsiteY0" fmla="*/ 90765 h 816744"/>
              <a:gd name="connsiteX1" fmla="*/ 3787856 w 4285510"/>
              <a:gd name="connsiteY1" fmla="*/ 90765 h 816744"/>
              <a:gd name="connsiteX2" fmla="*/ 4285510 w 4285510"/>
              <a:gd name="connsiteY2" fmla="*/ 351422 h 816744"/>
              <a:gd name="connsiteX3" fmla="*/ 0 w 4285510"/>
              <a:gd name="connsiteY3" fmla="*/ 656717 h 816744"/>
              <a:gd name="connsiteX4" fmla="*/ 0 w 4285510"/>
              <a:gd name="connsiteY4" fmla="*/ 90765 h 816744"/>
              <a:gd name="connsiteX0" fmla="*/ 0 w 4635556"/>
              <a:gd name="connsiteY0" fmla="*/ 204485 h 770437"/>
              <a:gd name="connsiteX1" fmla="*/ 3787856 w 4635556"/>
              <a:gd name="connsiteY1" fmla="*/ 204485 h 770437"/>
              <a:gd name="connsiteX2" fmla="*/ 4635556 w 4635556"/>
              <a:gd name="connsiteY2" fmla="*/ 40562 h 770437"/>
              <a:gd name="connsiteX3" fmla="*/ 0 w 4635556"/>
              <a:gd name="connsiteY3" fmla="*/ 770437 h 770437"/>
              <a:gd name="connsiteX4" fmla="*/ 0 w 4635556"/>
              <a:gd name="connsiteY4" fmla="*/ 204485 h 770437"/>
              <a:gd name="connsiteX0" fmla="*/ 0 w 4635556"/>
              <a:gd name="connsiteY0" fmla="*/ 204485 h 907887"/>
              <a:gd name="connsiteX1" fmla="*/ 3787856 w 4635556"/>
              <a:gd name="connsiteY1" fmla="*/ 204485 h 907887"/>
              <a:gd name="connsiteX2" fmla="*/ 4635556 w 4635556"/>
              <a:gd name="connsiteY2" fmla="*/ 40562 h 907887"/>
              <a:gd name="connsiteX3" fmla="*/ 0 w 4635556"/>
              <a:gd name="connsiteY3" fmla="*/ 770437 h 907887"/>
              <a:gd name="connsiteX4" fmla="*/ 0 w 4635556"/>
              <a:gd name="connsiteY4" fmla="*/ 204485 h 907887"/>
              <a:gd name="connsiteX0" fmla="*/ 0 w 4635556"/>
              <a:gd name="connsiteY0" fmla="*/ 244333 h 947735"/>
              <a:gd name="connsiteX1" fmla="*/ 3787856 w 4635556"/>
              <a:gd name="connsiteY1" fmla="*/ 244333 h 947735"/>
              <a:gd name="connsiteX2" fmla="*/ 4635556 w 4635556"/>
              <a:gd name="connsiteY2" fmla="*/ 80410 h 947735"/>
              <a:gd name="connsiteX3" fmla="*/ 0 w 4635556"/>
              <a:gd name="connsiteY3" fmla="*/ 810285 h 947735"/>
              <a:gd name="connsiteX4" fmla="*/ 0 w 4635556"/>
              <a:gd name="connsiteY4" fmla="*/ 244333 h 947735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14143 w 4649699"/>
              <a:gd name="connsiteY0" fmla="*/ 244333 h 1147548"/>
              <a:gd name="connsiteX1" fmla="*/ 418891 w 4649699"/>
              <a:gd name="connsiteY1" fmla="*/ 165867 h 1147548"/>
              <a:gd name="connsiteX2" fmla="*/ 3801999 w 4649699"/>
              <a:gd name="connsiteY2" fmla="*/ 244333 h 1147548"/>
              <a:gd name="connsiteX3" fmla="*/ 4649699 w 4649699"/>
              <a:gd name="connsiteY3" fmla="*/ 80410 h 1147548"/>
              <a:gd name="connsiteX4" fmla="*/ 55547 w 4649699"/>
              <a:gd name="connsiteY4" fmla="*/ 1147548 h 1147548"/>
              <a:gd name="connsiteX5" fmla="*/ 14143 w 4649699"/>
              <a:gd name="connsiteY5" fmla="*/ 244333 h 1147548"/>
              <a:gd name="connsiteX0" fmla="*/ 0 w 4953138"/>
              <a:gd name="connsiteY0" fmla="*/ 885759 h 1147548"/>
              <a:gd name="connsiteX1" fmla="*/ 722330 w 4953138"/>
              <a:gd name="connsiteY1" fmla="*/ 16586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0 w 4953138"/>
              <a:gd name="connsiteY0" fmla="*/ 885759 h 1147548"/>
              <a:gd name="connsiteX1" fmla="*/ 722330 w 4953138"/>
              <a:gd name="connsiteY1" fmla="*/ 16586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0 w 4953138"/>
              <a:gd name="connsiteY0" fmla="*/ 885759 h 1147548"/>
              <a:gd name="connsiteX1" fmla="*/ 1248140 w 4953138"/>
              <a:gd name="connsiteY1" fmla="*/ 66285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1154967 w 4594152"/>
              <a:gd name="connsiteY0" fmla="*/ 243220 h 1217595"/>
              <a:gd name="connsiteX1" fmla="*/ 889154 w 4594152"/>
              <a:gd name="connsiteY1" fmla="*/ 732904 h 1217595"/>
              <a:gd name="connsiteX2" fmla="*/ 3746452 w 4594152"/>
              <a:gd name="connsiteY2" fmla="*/ 314380 h 1217595"/>
              <a:gd name="connsiteX3" fmla="*/ 4594152 w 4594152"/>
              <a:gd name="connsiteY3" fmla="*/ 150457 h 1217595"/>
              <a:gd name="connsiteX4" fmla="*/ 0 w 4594152"/>
              <a:gd name="connsiteY4" fmla="*/ 1217595 h 1217595"/>
              <a:gd name="connsiteX5" fmla="*/ 1154967 w 4594152"/>
              <a:gd name="connsiteY5" fmla="*/ 243220 h 1217595"/>
              <a:gd name="connsiteX0" fmla="*/ 1154967 w 4594152"/>
              <a:gd name="connsiteY0" fmla="*/ 243220 h 1217595"/>
              <a:gd name="connsiteX1" fmla="*/ 889154 w 4594152"/>
              <a:gd name="connsiteY1" fmla="*/ 732904 h 1217595"/>
              <a:gd name="connsiteX2" fmla="*/ 3746452 w 4594152"/>
              <a:gd name="connsiteY2" fmla="*/ 314380 h 1217595"/>
              <a:gd name="connsiteX3" fmla="*/ 4594152 w 4594152"/>
              <a:gd name="connsiteY3" fmla="*/ 150457 h 1217595"/>
              <a:gd name="connsiteX4" fmla="*/ 0 w 4594152"/>
              <a:gd name="connsiteY4" fmla="*/ 1217595 h 1217595"/>
              <a:gd name="connsiteX5" fmla="*/ 1154967 w 4594152"/>
              <a:gd name="connsiteY5" fmla="*/ 243220 h 1217595"/>
              <a:gd name="connsiteX0" fmla="*/ 1154967 w 4594152"/>
              <a:gd name="connsiteY0" fmla="*/ 373458 h 1347833"/>
              <a:gd name="connsiteX1" fmla="*/ 2597096 w 4594152"/>
              <a:gd name="connsiteY1" fmla="*/ 242179 h 1347833"/>
              <a:gd name="connsiteX2" fmla="*/ 3746452 w 4594152"/>
              <a:gd name="connsiteY2" fmla="*/ 444618 h 1347833"/>
              <a:gd name="connsiteX3" fmla="*/ 4594152 w 4594152"/>
              <a:gd name="connsiteY3" fmla="*/ 280695 h 1347833"/>
              <a:gd name="connsiteX4" fmla="*/ 0 w 4594152"/>
              <a:gd name="connsiteY4" fmla="*/ 1347833 h 1347833"/>
              <a:gd name="connsiteX5" fmla="*/ 1154967 w 4594152"/>
              <a:gd name="connsiteY5" fmla="*/ 373458 h 1347833"/>
              <a:gd name="connsiteX0" fmla="*/ 1154967 w 4594152"/>
              <a:gd name="connsiteY0" fmla="*/ 288395 h 1262770"/>
              <a:gd name="connsiteX1" fmla="*/ 2631728 w 4594152"/>
              <a:gd name="connsiteY1" fmla="*/ 500119 h 1262770"/>
              <a:gd name="connsiteX2" fmla="*/ 3746452 w 4594152"/>
              <a:gd name="connsiteY2" fmla="*/ 359555 h 1262770"/>
              <a:gd name="connsiteX3" fmla="*/ 4594152 w 4594152"/>
              <a:gd name="connsiteY3" fmla="*/ 195632 h 1262770"/>
              <a:gd name="connsiteX4" fmla="*/ 0 w 4594152"/>
              <a:gd name="connsiteY4" fmla="*/ 1262770 h 1262770"/>
              <a:gd name="connsiteX5" fmla="*/ 1154967 w 4594152"/>
              <a:gd name="connsiteY5" fmla="*/ 288395 h 1262770"/>
              <a:gd name="connsiteX0" fmla="*/ 1154967 w 4594152"/>
              <a:gd name="connsiteY0" fmla="*/ 317977 h 1292352"/>
              <a:gd name="connsiteX1" fmla="*/ 2618082 w 4594152"/>
              <a:gd name="connsiteY1" fmla="*/ 389997 h 1292352"/>
              <a:gd name="connsiteX2" fmla="*/ 3746452 w 4594152"/>
              <a:gd name="connsiteY2" fmla="*/ 389137 h 1292352"/>
              <a:gd name="connsiteX3" fmla="*/ 4594152 w 4594152"/>
              <a:gd name="connsiteY3" fmla="*/ 225214 h 1292352"/>
              <a:gd name="connsiteX4" fmla="*/ 0 w 4594152"/>
              <a:gd name="connsiteY4" fmla="*/ 1292352 h 1292352"/>
              <a:gd name="connsiteX5" fmla="*/ 1154967 w 4594152"/>
              <a:gd name="connsiteY5" fmla="*/ 317977 h 1292352"/>
              <a:gd name="connsiteX0" fmla="*/ 1141420 w 4594152"/>
              <a:gd name="connsiteY0" fmla="*/ 320676 h 1283573"/>
              <a:gd name="connsiteX1" fmla="*/ 2618082 w 4594152"/>
              <a:gd name="connsiteY1" fmla="*/ 381218 h 1283573"/>
              <a:gd name="connsiteX2" fmla="*/ 3746452 w 4594152"/>
              <a:gd name="connsiteY2" fmla="*/ 380358 h 1283573"/>
              <a:gd name="connsiteX3" fmla="*/ 4594152 w 4594152"/>
              <a:gd name="connsiteY3" fmla="*/ 216435 h 1283573"/>
              <a:gd name="connsiteX4" fmla="*/ 0 w 4594152"/>
              <a:gd name="connsiteY4" fmla="*/ 1283573 h 1283573"/>
              <a:gd name="connsiteX5" fmla="*/ 1141420 w 4594152"/>
              <a:gd name="connsiteY5" fmla="*/ 320676 h 1283573"/>
              <a:gd name="connsiteX0" fmla="*/ 1141420 w 4594152"/>
              <a:gd name="connsiteY0" fmla="*/ 184652 h 1147549"/>
              <a:gd name="connsiteX1" fmla="*/ 2618082 w 4594152"/>
              <a:gd name="connsiteY1" fmla="*/ 245194 h 1147549"/>
              <a:gd name="connsiteX2" fmla="*/ 3746452 w 4594152"/>
              <a:gd name="connsiteY2" fmla="*/ 244334 h 1147549"/>
              <a:gd name="connsiteX3" fmla="*/ 4594152 w 4594152"/>
              <a:gd name="connsiteY3" fmla="*/ 80411 h 1147549"/>
              <a:gd name="connsiteX4" fmla="*/ 0 w 4594152"/>
              <a:gd name="connsiteY4" fmla="*/ 1147549 h 1147549"/>
              <a:gd name="connsiteX5" fmla="*/ 1141420 w 4594152"/>
              <a:gd name="connsiteY5" fmla="*/ 184652 h 1147549"/>
              <a:gd name="connsiteX0" fmla="*/ 1141420 w 4594152"/>
              <a:gd name="connsiteY0" fmla="*/ 184652 h 1147549"/>
              <a:gd name="connsiteX1" fmla="*/ 2618082 w 4594152"/>
              <a:gd name="connsiteY1" fmla="*/ 245194 h 1147549"/>
              <a:gd name="connsiteX2" fmla="*/ 3746452 w 4594152"/>
              <a:gd name="connsiteY2" fmla="*/ 244334 h 1147549"/>
              <a:gd name="connsiteX3" fmla="*/ 4594152 w 4594152"/>
              <a:gd name="connsiteY3" fmla="*/ 80411 h 1147549"/>
              <a:gd name="connsiteX4" fmla="*/ 0 w 4594152"/>
              <a:gd name="connsiteY4" fmla="*/ 1147549 h 1147549"/>
              <a:gd name="connsiteX5" fmla="*/ 1141420 w 4594152"/>
              <a:gd name="connsiteY5" fmla="*/ 184652 h 1147549"/>
              <a:gd name="connsiteX0" fmla="*/ 1141420 w 4594152"/>
              <a:gd name="connsiteY0" fmla="*/ 164657 h 1127554"/>
              <a:gd name="connsiteX1" fmla="*/ 2618082 w 4594152"/>
              <a:gd name="connsiteY1" fmla="*/ 225199 h 1127554"/>
              <a:gd name="connsiteX2" fmla="*/ 3351997 w 4594152"/>
              <a:gd name="connsiteY2" fmla="*/ 500372 h 1127554"/>
              <a:gd name="connsiteX3" fmla="*/ 4594152 w 4594152"/>
              <a:gd name="connsiteY3" fmla="*/ 60416 h 1127554"/>
              <a:gd name="connsiteX4" fmla="*/ 0 w 4594152"/>
              <a:gd name="connsiteY4" fmla="*/ 1127554 h 1127554"/>
              <a:gd name="connsiteX5" fmla="*/ 1141420 w 4594152"/>
              <a:gd name="connsiteY5" fmla="*/ 164657 h 1127554"/>
              <a:gd name="connsiteX0" fmla="*/ 1141420 w 4594152"/>
              <a:gd name="connsiteY0" fmla="*/ 173348 h 1136245"/>
              <a:gd name="connsiteX1" fmla="*/ 2618082 w 4594152"/>
              <a:gd name="connsiteY1" fmla="*/ 233890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38501 w 4594152"/>
              <a:gd name="connsiteY1" fmla="*/ 367855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80643 w 4594152"/>
              <a:gd name="connsiteY1" fmla="*/ 239062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55619 w 4594152"/>
              <a:gd name="connsiteY1" fmla="*/ 236993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652014 h 1614911"/>
              <a:gd name="connsiteX1" fmla="*/ 2655619 w 4594152"/>
              <a:gd name="connsiteY1" fmla="*/ 715659 h 1614911"/>
              <a:gd name="connsiteX2" fmla="*/ 3899773 w 4594152"/>
              <a:gd name="connsiteY2" fmla="*/ 0 h 1614911"/>
              <a:gd name="connsiteX3" fmla="*/ 4594152 w 4594152"/>
              <a:gd name="connsiteY3" fmla="*/ 547773 h 1614911"/>
              <a:gd name="connsiteX4" fmla="*/ 0 w 4594152"/>
              <a:gd name="connsiteY4" fmla="*/ 1614911 h 1614911"/>
              <a:gd name="connsiteX5" fmla="*/ 1141420 w 4594152"/>
              <a:gd name="connsiteY5" fmla="*/ 652014 h 1614911"/>
              <a:gd name="connsiteX0" fmla="*/ 1141420 w 4594152"/>
              <a:gd name="connsiteY0" fmla="*/ 652014 h 1614911"/>
              <a:gd name="connsiteX1" fmla="*/ 2655619 w 4594152"/>
              <a:gd name="connsiteY1" fmla="*/ 715659 h 1614911"/>
              <a:gd name="connsiteX2" fmla="*/ 3899773 w 4594152"/>
              <a:gd name="connsiteY2" fmla="*/ 0 h 1614911"/>
              <a:gd name="connsiteX3" fmla="*/ 4594152 w 4594152"/>
              <a:gd name="connsiteY3" fmla="*/ 547773 h 1614911"/>
              <a:gd name="connsiteX4" fmla="*/ 0 w 4594152"/>
              <a:gd name="connsiteY4" fmla="*/ 1614911 h 1614911"/>
              <a:gd name="connsiteX5" fmla="*/ 1141420 w 4594152"/>
              <a:gd name="connsiteY5" fmla="*/ 652014 h 161491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346379 h 1309276"/>
              <a:gd name="connsiteX1" fmla="*/ 2655619 w 4594152"/>
              <a:gd name="connsiteY1" fmla="*/ 410024 h 1309276"/>
              <a:gd name="connsiteX2" fmla="*/ 4428709 w 4594152"/>
              <a:gd name="connsiteY2" fmla="*/ 0 h 1309276"/>
              <a:gd name="connsiteX3" fmla="*/ 4594152 w 4594152"/>
              <a:gd name="connsiteY3" fmla="*/ 242138 h 1309276"/>
              <a:gd name="connsiteX4" fmla="*/ 0 w 4594152"/>
              <a:gd name="connsiteY4" fmla="*/ 1309276 h 1309276"/>
              <a:gd name="connsiteX5" fmla="*/ 1141420 w 4594152"/>
              <a:gd name="connsiteY5" fmla="*/ 346379 h 1309276"/>
              <a:gd name="connsiteX0" fmla="*/ 1141420 w 4883436"/>
              <a:gd name="connsiteY0" fmla="*/ 365268 h 1328165"/>
              <a:gd name="connsiteX1" fmla="*/ 2655619 w 4883436"/>
              <a:gd name="connsiteY1" fmla="*/ 428913 h 1328165"/>
              <a:gd name="connsiteX2" fmla="*/ 4428709 w 4883436"/>
              <a:gd name="connsiteY2" fmla="*/ 18889 h 1328165"/>
              <a:gd name="connsiteX3" fmla="*/ 4411361 w 4883436"/>
              <a:gd name="connsiteY3" fmla="*/ 89225 h 1328165"/>
              <a:gd name="connsiteX4" fmla="*/ 4594152 w 4883436"/>
              <a:gd name="connsiteY4" fmla="*/ 261027 h 1328165"/>
              <a:gd name="connsiteX5" fmla="*/ 0 w 4883436"/>
              <a:gd name="connsiteY5" fmla="*/ 1328165 h 1328165"/>
              <a:gd name="connsiteX6" fmla="*/ 1141420 w 4883436"/>
              <a:gd name="connsiteY6" fmla="*/ 365268 h 1328165"/>
              <a:gd name="connsiteX0" fmla="*/ 1141420 w 4941962"/>
              <a:gd name="connsiteY0" fmla="*/ 368616 h 1331513"/>
              <a:gd name="connsiteX1" fmla="*/ 2655619 w 4941962"/>
              <a:gd name="connsiteY1" fmla="*/ 432261 h 1331513"/>
              <a:gd name="connsiteX2" fmla="*/ 4428709 w 4941962"/>
              <a:gd name="connsiteY2" fmla="*/ 22237 h 1331513"/>
              <a:gd name="connsiteX3" fmla="*/ 4650365 w 4941962"/>
              <a:gd name="connsiteY3" fmla="*/ 71940 h 1331513"/>
              <a:gd name="connsiteX4" fmla="*/ 4594152 w 4941962"/>
              <a:gd name="connsiteY4" fmla="*/ 264375 h 1331513"/>
              <a:gd name="connsiteX5" fmla="*/ 0 w 4941962"/>
              <a:gd name="connsiteY5" fmla="*/ 1331513 h 1331513"/>
              <a:gd name="connsiteX6" fmla="*/ 1141420 w 4941962"/>
              <a:gd name="connsiteY6" fmla="*/ 368616 h 1331513"/>
              <a:gd name="connsiteX0" fmla="*/ 1141420 w 4952229"/>
              <a:gd name="connsiteY0" fmla="*/ 353321 h 1316218"/>
              <a:gd name="connsiteX1" fmla="*/ 2655619 w 4952229"/>
              <a:gd name="connsiteY1" fmla="*/ 416966 h 1316218"/>
              <a:gd name="connsiteX2" fmla="*/ 4428709 w 4952229"/>
              <a:gd name="connsiteY2" fmla="*/ 6942 h 1316218"/>
              <a:gd name="connsiteX3" fmla="*/ 4594152 w 4952229"/>
              <a:gd name="connsiteY3" fmla="*/ 249080 h 1316218"/>
              <a:gd name="connsiteX4" fmla="*/ 0 w 4952229"/>
              <a:gd name="connsiteY4" fmla="*/ 1316218 h 1316218"/>
              <a:gd name="connsiteX5" fmla="*/ 1141420 w 4952229"/>
              <a:gd name="connsiteY5" fmla="*/ 353321 h 1316218"/>
              <a:gd name="connsiteX0" fmla="*/ 1141420 w 4958877"/>
              <a:gd name="connsiteY0" fmla="*/ 276198 h 1239095"/>
              <a:gd name="connsiteX1" fmla="*/ 2655619 w 4958877"/>
              <a:gd name="connsiteY1" fmla="*/ 339843 h 1239095"/>
              <a:gd name="connsiteX2" fmla="*/ 4451334 w 4958877"/>
              <a:gd name="connsiteY2" fmla="*/ 22570 h 1239095"/>
              <a:gd name="connsiteX3" fmla="*/ 4594152 w 4958877"/>
              <a:gd name="connsiteY3" fmla="*/ 171957 h 1239095"/>
              <a:gd name="connsiteX4" fmla="*/ 0 w 4958877"/>
              <a:gd name="connsiteY4" fmla="*/ 1239095 h 1239095"/>
              <a:gd name="connsiteX5" fmla="*/ 1141420 w 4958877"/>
              <a:gd name="connsiteY5" fmla="*/ 276198 h 1239095"/>
              <a:gd name="connsiteX0" fmla="*/ 1141420 w 4917260"/>
              <a:gd name="connsiteY0" fmla="*/ 253628 h 1216525"/>
              <a:gd name="connsiteX1" fmla="*/ 2655619 w 4917260"/>
              <a:gd name="connsiteY1" fmla="*/ 317273 h 1216525"/>
              <a:gd name="connsiteX2" fmla="*/ 4451334 w 4917260"/>
              <a:gd name="connsiteY2" fmla="*/ 0 h 1216525"/>
              <a:gd name="connsiteX3" fmla="*/ 4594152 w 4917260"/>
              <a:gd name="connsiteY3" fmla="*/ 149387 h 1216525"/>
              <a:gd name="connsiteX4" fmla="*/ 0 w 4917260"/>
              <a:gd name="connsiteY4" fmla="*/ 1216525 h 1216525"/>
              <a:gd name="connsiteX5" fmla="*/ 1141420 w 4917260"/>
              <a:gd name="connsiteY5" fmla="*/ 253628 h 1216525"/>
              <a:gd name="connsiteX0" fmla="*/ 1141420 w 4594152"/>
              <a:gd name="connsiteY0" fmla="*/ 253628 h 1216525"/>
              <a:gd name="connsiteX1" fmla="*/ 2655619 w 4594152"/>
              <a:gd name="connsiteY1" fmla="*/ 317273 h 1216525"/>
              <a:gd name="connsiteX2" fmla="*/ 4451334 w 4594152"/>
              <a:gd name="connsiteY2" fmla="*/ 0 h 1216525"/>
              <a:gd name="connsiteX3" fmla="*/ 4594152 w 4594152"/>
              <a:gd name="connsiteY3" fmla="*/ 149387 h 1216525"/>
              <a:gd name="connsiteX4" fmla="*/ 0 w 4594152"/>
              <a:gd name="connsiteY4" fmla="*/ 1216525 h 1216525"/>
              <a:gd name="connsiteX5" fmla="*/ 1141420 w 4594152"/>
              <a:gd name="connsiteY5" fmla="*/ 253628 h 1216525"/>
              <a:gd name="connsiteX0" fmla="*/ 1141420 w 4594152"/>
              <a:gd name="connsiteY0" fmla="*/ 265957 h 1228854"/>
              <a:gd name="connsiteX1" fmla="*/ 2655619 w 4594152"/>
              <a:gd name="connsiteY1" fmla="*/ 329602 h 1228854"/>
              <a:gd name="connsiteX2" fmla="*/ 4454878 w 4594152"/>
              <a:gd name="connsiteY2" fmla="*/ 0 h 1228854"/>
              <a:gd name="connsiteX3" fmla="*/ 4594152 w 4594152"/>
              <a:gd name="connsiteY3" fmla="*/ 161716 h 1228854"/>
              <a:gd name="connsiteX4" fmla="*/ 0 w 4594152"/>
              <a:gd name="connsiteY4" fmla="*/ 1228854 h 1228854"/>
              <a:gd name="connsiteX5" fmla="*/ 1141420 w 4594152"/>
              <a:gd name="connsiteY5" fmla="*/ 265957 h 1228854"/>
              <a:gd name="connsiteX0" fmla="*/ 1141420 w 4594152"/>
              <a:gd name="connsiteY0" fmla="*/ 265957 h 1228854"/>
              <a:gd name="connsiteX1" fmla="*/ 2655619 w 4594152"/>
              <a:gd name="connsiteY1" fmla="*/ 329602 h 1228854"/>
              <a:gd name="connsiteX2" fmla="*/ 4454878 w 4594152"/>
              <a:gd name="connsiteY2" fmla="*/ 0 h 1228854"/>
              <a:gd name="connsiteX3" fmla="*/ 4594152 w 4594152"/>
              <a:gd name="connsiteY3" fmla="*/ 161716 h 1228854"/>
              <a:gd name="connsiteX4" fmla="*/ 0 w 4594152"/>
              <a:gd name="connsiteY4" fmla="*/ 1228854 h 1228854"/>
              <a:gd name="connsiteX5" fmla="*/ 1141420 w 4594152"/>
              <a:gd name="connsiteY5" fmla="*/ 265957 h 1228854"/>
              <a:gd name="connsiteX0" fmla="*/ 1141420 w 4594566"/>
              <a:gd name="connsiteY0" fmla="*/ 265957 h 1228854"/>
              <a:gd name="connsiteX1" fmla="*/ 2655619 w 4594566"/>
              <a:gd name="connsiteY1" fmla="*/ 329602 h 1228854"/>
              <a:gd name="connsiteX2" fmla="*/ 4454878 w 4594566"/>
              <a:gd name="connsiteY2" fmla="*/ 0 h 1228854"/>
              <a:gd name="connsiteX3" fmla="*/ 4594566 w 4594566"/>
              <a:gd name="connsiteY3" fmla="*/ 156701 h 1228854"/>
              <a:gd name="connsiteX4" fmla="*/ 0 w 4594566"/>
              <a:gd name="connsiteY4" fmla="*/ 1228854 h 1228854"/>
              <a:gd name="connsiteX5" fmla="*/ 1141420 w 4594566"/>
              <a:gd name="connsiteY5" fmla="*/ 265957 h 1228854"/>
              <a:gd name="connsiteX0" fmla="*/ 1141420 w 4594566"/>
              <a:gd name="connsiteY0" fmla="*/ 265957 h 1228854"/>
              <a:gd name="connsiteX1" fmla="*/ 2655619 w 4594566"/>
              <a:gd name="connsiteY1" fmla="*/ 329602 h 1228854"/>
              <a:gd name="connsiteX2" fmla="*/ 4454878 w 4594566"/>
              <a:gd name="connsiteY2" fmla="*/ 0 h 1228854"/>
              <a:gd name="connsiteX3" fmla="*/ 4594566 w 4594566"/>
              <a:gd name="connsiteY3" fmla="*/ 156701 h 1228854"/>
              <a:gd name="connsiteX4" fmla="*/ 0 w 4594566"/>
              <a:gd name="connsiteY4" fmla="*/ 1228854 h 1228854"/>
              <a:gd name="connsiteX5" fmla="*/ 1141420 w 4594566"/>
              <a:gd name="connsiteY5" fmla="*/ 265957 h 1228854"/>
              <a:gd name="connsiteX0" fmla="*/ 1141420 w 4594566"/>
              <a:gd name="connsiteY0" fmla="*/ 273686 h 1236583"/>
              <a:gd name="connsiteX1" fmla="*/ 2655619 w 4594566"/>
              <a:gd name="connsiteY1" fmla="*/ 337331 h 1236583"/>
              <a:gd name="connsiteX2" fmla="*/ 4452993 w 4594566"/>
              <a:gd name="connsiteY2" fmla="*/ 0 h 1236583"/>
              <a:gd name="connsiteX3" fmla="*/ 4594566 w 4594566"/>
              <a:gd name="connsiteY3" fmla="*/ 164430 h 1236583"/>
              <a:gd name="connsiteX4" fmla="*/ 0 w 4594566"/>
              <a:gd name="connsiteY4" fmla="*/ 1236583 h 1236583"/>
              <a:gd name="connsiteX5" fmla="*/ 1141420 w 4594566"/>
              <a:gd name="connsiteY5" fmla="*/ 273686 h 1236583"/>
              <a:gd name="connsiteX0" fmla="*/ 1141420 w 4594566"/>
              <a:gd name="connsiteY0" fmla="*/ 266786 h 1229683"/>
              <a:gd name="connsiteX1" fmla="*/ 2655619 w 4594566"/>
              <a:gd name="connsiteY1" fmla="*/ 330431 h 1229683"/>
              <a:gd name="connsiteX2" fmla="*/ 4444849 w 4594566"/>
              <a:gd name="connsiteY2" fmla="*/ 0 h 1229683"/>
              <a:gd name="connsiteX3" fmla="*/ 4594566 w 4594566"/>
              <a:gd name="connsiteY3" fmla="*/ 157530 h 1229683"/>
              <a:gd name="connsiteX4" fmla="*/ 0 w 4594566"/>
              <a:gd name="connsiteY4" fmla="*/ 1229683 h 1229683"/>
              <a:gd name="connsiteX5" fmla="*/ 1141420 w 4594566"/>
              <a:gd name="connsiteY5" fmla="*/ 266786 h 1229683"/>
              <a:gd name="connsiteX0" fmla="*/ 1141420 w 4594566"/>
              <a:gd name="connsiteY0" fmla="*/ 279115 h 1242012"/>
              <a:gd name="connsiteX1" fmla="*/ 2655619 w 4594566"/>
              <a:gd name="connsiteY1" fmla="*/ 342760 h 1242012"/>
              <a:gd name="connsiteX2" fmla="*/ 4448393 w 4594566"/>
              <a:gd name="connsiteY2" fmla="*/ 0 h 1242012"/>
              <a:gd name="connsiteX3" fmla="*/ 4594566 w 4594566"/>
              <a:gd name="connsiteY3" fmla="*/ 169859 h 1242012"/>
              <a:gd name="connsiteX4" fmla="*/ 0 w 4594566"/>
              <a:gd name="connsiteY4" fmla="*/ 1242012 h 1242012"/>
              <a:gd name="connsiteX5" fmla="*/ 1141420 w 4594566"/>
              <a:gd name="connsiteY5" fmla="*/ 279115 h 1242012"/>
              <a:gd name="connsiteX0" fmla="*/ 1141420 w 4594566"/>
              <a:gd name="connsiteY0" fmla="*/ 279115 h 1242012"/>
              <a:gd name="connsiteX1" fmla="*/ 2655619 w 4594566"/>
              <a:gd name="connsiteY1" fmla="*/ 342760 h 1242012"/>
              <a:gd name="connsiteX2" fmla="*/ 4448393 w 4594566"/>
              <a:gd name="connsiteY2" fmla="*/ 0 h 1242012"/>
              <a:gd name="connsiteX3" fmla="*/ 4594566 w 4594566"/>
              <a:gd name="connsiteY3" fmla="*/ 169859 h 1242012"/>
              <a:gd name="connsiteX4" fmla="*/ 0 w 4594566"/>
              <a:gd name="connsiteY4" fmla="*/ 1242012 h 1242012"/>
              <a:gd name="connsiteX5" fmla="*/ 1141420 w 4594566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8005 h 1240902"/>
              <a:gd name="connsiteX1" fmla="*/ 2655619 w 4576094"/>
              <a:gd name="connsiteY1" fmla="*/ 341650 h 1240902"/>
              <a:gd name="connsiteX2" fmla="*/ 4461818 w 4576094"/>
              <a:gd name="connsiteY2" fmla="*/ 0 h 1240902"/>
              <a:gd name="connsiteX3" fmla="*/ 4576094 w 4576094"/>
              <a:gd name="connsiteY3" fmla="*/ 146947 h 1240902"/>
              <a:gd name="connsiteX4" fmla="*/ 0 w 4576094"/>
              <a:gd name="connsiteY4" fmla="*/ 1240902 h 1240902"/>
              <a:gd name="connsiteX5" fmla="*/ 1141420 w 4576094"/>
              <a:gd name="connsiteY5" fmla="*/ 278005 h 1240902"/>
              <a:gd name="connsiteX0" fmla="*/ 1141420 w 4576094"/>
              <a:gd name="connsiteY0" fmla="*/ 278005 h 1240902"/>
              <a:gd name="connsiteX1" fmla="*/ 2655619 w 4576094"/>
              <a:gd name="connsiteY1" fmla="*/ 341650 h 1240902"/>
              <a:gd name="connsiteX2" fmla="*/ 4461818 w 4576094"/>
              <a:gd name="connsiteY2" fmla="*/ 0 h 1240902"/>
              <a:gd name="connsiteX3" fmla="*/ 4576094 w 4576094"/>
              <a:gd name="connsiteY3" fmla="*/ 146947 h 1240902"/>
              <a:gd name="connsiteX4" fmla="*/ 0 w 4576094"/>
              <a:gd name="connsiteY4" fmla="*/ 1240902 h 1240902"/>
              <a:gd name="connsiteX5" fmla="*/ 1141420 w 4576094"/>
              <a:gd name="connsiteY5" fmla="*/ 278005 h 1240902"/>
              <a:gd name="connsiteX0" fmla="*/ 1141420 w 4576094"/>
              <a:gd name="connsiteY0" fmla="*/ 244108 h 1207005"/>
              <a:gd name="connsiteX1" fmla="*/ 2655619 w 4576094"/>
              <a:gd name="connsiteY1" fmla="*/ 307753 h 1207005"/>
              <a:gd name="connsiteX2" fmla="*/ 4454081 w 4576094"/>
              <a:gd name="connsiteY2" fmla="*/ 0 h 1207005"/>
              <a:gd name="connsiteX3" fmla="*/ 4576094 w 4576094"/>
              <a:gd name="connsiteY3" fmla="*/ 113050 h 1207005"/>
              <a:gd name="connsiteX4" fmla="*/ 0 w 4576094"/>
              <a:gd name="connsiteY4" fmla="*/ 1207005 h 1207005"/>
              <a:gd name="connsiteX5" fmla="*/ 1141420 w 4576094"/>
              <a:gd name="connsiteY5" fmla="*/ 244108 h 1207005"/>
              <a:gd name="connsiteX0" fmla="*/ 1141420 w 4570789"/>
              <a:gd name="connsiteY0" fmla="*/ 244108 h 1207005"/>
              <a:gd name="connsiteX1" fmla="*/ 2655619 w 4570789"/>
              <a:gd name="connsiteY1" fmla="*/ 307753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55619 w 4570789"/>
              <a:gd name="connsiteY1" fmla="*/ 307753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099161 w 4570789"/>
              <a:gd name="connsiteY0" fmla="*/ 248016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099161 w 4570789"/>
              <a:gd name="connsiteY5" fmla="*/ 248016 h 1207005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0232"/>
              <a:gd name="connsiteY0" fmla="*/ 248016 h 1204980"/>
              <a:gd name="connsiteX1" fmla="*/ 4478582 w 4590232"/>
              <a:gd name="connsiteY1" fmla="*/ 0 h 1204980"/>
              <a:gd name="connsiteX2" fmla="*/ 4590232 w 4590232"/>
              <a:gd name="connsiteY2" fmla="*/ 125864 h 1204980"/>
              <a:gd name="connsiteX3" fmla="*/ 0 w 4590232"/>
              <a:gd name="connsiteY3" fmla="*/ 1204980 h 1204980"/>
              <a:gd name="connsiteX4" fmla="*/ 1123662 w 4590232"/>
              <a:gd name="connsiteY4" fmla="*/ 248016 h 120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0232" h="1204980">
                <a:moveTo>
                  <a:pt x="1123662" y="248016"/>
                </a:moveTo>
                <a:cubicBezTo>
                  <a:pt x="2358656" y="213148"/>
                  <a:pt x="3754023" y="647999"/>
                  <a:pt x="4478582" y="0"/>
                </a:cubicBezTo>
                <a:cubicBezTo>
                  <a:pt x="4728122" y="281494"/>
                  <a:pt x="4384810" y="-99670"/>
                  <a:pt x="4590232" y="125864"/>
                </a:cubicBezTo>
                <a:cubicBezTo>
                  <a:pt x="3768549" y="1796416"/>
                  <a:pt x="1303206" y="432259"/>
                  <a:pt x="0" y="1204980"/>
                </a:cubicBezTo>
                <a:lnTo>
                  <a:pt x="1123662" y="24801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624660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7E1B452-5C13-420D-98D9-FEFA84D51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544" y="256330"/>
            <a:ext cx="10377256" cy="572883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A025CC6-B769-4A90-815D-7D27FD9D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8F3B1B8-7661-44B1-9B3C-99F897C28A07}" type="datetimeFigureOut">
              <a:rPr lang="en-SE" smtClean="0"/>
              <a:pPr/>
              <a:t>01/10/2024</a:t>
            </a:fld>
            <a:endParaRPr lang="en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88279D6-F2F6-40F2-BCEA-4CC13EF4D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F3DB2F-3774-49B9-8158-F9EDBA7F5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6A27B9A-A3F5-49AC-812A-48CF3A1D9232}" type="slidenum">
              <a:rPr lang="en-SE" smtClean="0"/>
              <a:pPr/>
              <a:t>‹#›</a:t>
            </a:fld>
            <a:endParaRPr lang="en-SE"/>
          </a:p>
        </p:txBody>
      </p:sp>
      <p:sp>
        <p:nvSpPr>
          <p:cNvPr id="7" name="Våg 8">
            <a:extLst>
              <a:ext uri="{FF2B5EF4-FFF2-40B4-BE49-F238E27FC236}">
                <a16:creationId xmlns:a16="http://schemas.microsoft.com/office/drawing/2014/main" id="{C9903AC1-F438-48A8-AD56-66A394009064}"/>
              </a:ext>
            </a:extLst>
          </p:cNvPr>
          <p:cNvSpPr/>
          <p:nvPr userDrawn="1"/>
        </p:nvSpPr>
        <p:spPr>
          <a:xfrm rot="19183567" flipV="1">
            <a:off x="7840675" y="5236183"/>
            <a:ext cx="4590232" cy="1204980"/>
          </a:xfrm>
          <a:custGeom>
            <a:avLst/>
            <a:gdLst>
              <a:gd name="connsiteX0" fmla="*/ 0 w 3787856"/>
              <a:gd name="connsiteY0" fmla="*/ 94325 h 754602"/>
              <a:gd name="connsiteX1" fmla="*/ 3787856 w 3787856"/>
              <a:gd name="connsiteY1" fmla="*/ 94325 h 754602"/>
              <a:gd name="connsiteX2" fmla="*/ 3787856 w 3787856"/>
              <a:gd name="connsiteY2" fmla="*/ 660277 h 754602"/>
              <a:gd name="connsiteX3" fmla="*/ 0 w 3787856"/>
              <a:gd name="connsiteY3" fmla="*/ 660277 h 754602"/>
              <a:gd name="connsiteX4" fmla="*/ 0 w 3787856"/>
              <a:gd name="connsiteY4" fmla="*/ 94325 h 754602"/>
              <a:gd name="connsiteX0" fmla="*/ 0 w 4285510"/>
              <a:gd name="connsiteY0" fmla="*/ 90765 h 656717"/>
              <a:gd name="connsiteX1" fmla="*/ 3787856 w 4285510"/>
              <a:gd name="connsiteY1" fmla="*/ 90765 h 656717"/>
              <a:gd name="connsiteX2" fmla="*/ 4285510 w 4285510"/>
              <a:gd name="connsiteY2" fmla="*/ 351422 h 656717"/>
              <a:gd name="connsiteX3" fmla="*/ 0 w 4285510"/>
              <a:gd name="connsiteY3" fmla="*/ 656717 h 656717"/>
              <a:gd name="connsiteX4" fmla="*/ 0 w 4285510"/>
              <a:gd name="connsiteY4" fmla="*/ 90765 h 656717"/>
              <a:gd name="connsiteX0" fmla="*/ 0 w 4285510"/>
              <a:gd name="connsiteY0" fmla="*/ 90765 h 816744"/>
              <a:gd name="connsiteX1" fmla="*/ 3787856 w 4285510"/>
              <a:gd name="connsiteY1" fmla="*/ 90765 h 816744"/>
              <a:gd name="connsiteX2" fmla="*/ 4285510 w 4285510"/>
              <a:gd name="connsiteY2" fmla="*/ 351422 h 816744"/>
              <a:gd name="connsiteX3" fmla="*/ 0 w 4285510"/>
              <a:gd name="connsiteY3" fmla="*/ 656717 h 816744"/>
              <a:gd name="connsiteX4" fmla="*/ 0 w 4285510"/>
              <a:gd name="connsiteY4" fmla="*/ 90765 h 816744"/>
              <a:gd name="connsiteX0" fmla="*/ 0 w 4635556"/>
              <a:gd name="connsiteY0" fmla="*/ 204485 h 770437"/>
              <a:gd name="connsiteX1" fmla="*/ 3787856 w 4635556"/>
              <a:gd name="connsiteY1" fmla="*/ 204485 h 770437"/>
              <a:gd name="connsiteX2" fmla="*/ 4635556 w 4635556"/>
              <a:gd name="connsiteY2" fmla="*/ 40562 h 770437"/>
              <a:gd name="connsiteX3" fmla="*/ 0 w 4635556"/>
              <a:gd name="connsiteY3" fmla="*/ 770437 h 770437"/>
              <a:gd name="connsiteX4" fmla="*/ 0 w 4635556"/>
              <a:gd name="connsiteY4" fmla="*/ 204485 h 770437"/>
              <a:gd name="connsiteX0" fmla="*/ 0 w 4635556"/>
              <a:gd name="connsiteY0" fmla="*/ 204485 h 907887"/>
              <a:gd name="connsiteX1" fmla="*/ 3787856 w 4635556"/>
              <a:gd name="connsiteY1" fmla="*/ 204485 h 907887"/>
              <a:gd name="connsiteX2" fmla="*/ 4635556 w 4635556"/>
              <a:gd name="connsiteY2" fmla="*/ 40562 h 907887"/>
              <a:gd name="connsiteX3" fmla="*/ 0 w 4635556"/>
              <a:gd name="connsiteY3" fmla="*/ 770437 h 907887"/>
              <a:gd name="connsiteX4" fmla="*/ 0 w 4635556"/>
              <a:gd name="connsiteY4" fmla="*/ 204485 h 907887"/>
              <a:gd name="connsiteX0" fmla="*/ 0 w 4635556"/>
              <a:gd name="connsiteY0" fmla="*/ 244333 h 947735"/>
              <a:gd name="connsiteX1" fmla="*/ 3787856 w 4635556"/>
              <a:gd name="connsiteY1" fmla="*/ 244333 h 947735"/>
              <a:gd name="connsiteX2" fmla="*/ 4635556 w 4635556"/>
              <a:gd name="connsiteY2" fmla="*/ 80410 h 947735"/>
              <a:gd name="connsiteX3" fmla="*/ 0 w 4635556"/>
              <a:gd name="connsiteY3" fmla="*/ 810285 h 947735"/>
              <a:gd name="connsiteX4" fmla="*/ 0 w 4635556"/>
              <a:gd name="connsiteY4" fmla="*/ 244333 h 947735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14143 w 4649699"/>
              <a:gd name="connsiteY0" fmla="*/ 244333 h 1147548"/>
              <a:gd name="connsiteX1" fmla="*/ 418891 w 4649699"/>
              <a:gd name="connsiteY1" fmla="*/ 165867 h 1147548"/>
              <a:gd name="connsiteX2" fmla="*/ 3801999 w 4649699"/>
              <a:gd name="connsiteY2" fmla="*/ 244333 h 1147548"/>
              <a:gd name="connsiteX3" fmla="*/ 4649699 w 4649699"/>
              <a:gd name="connsiteY3" fmla="*/ 80410 h 1147548"/>
              <a:gd name="connsiteX4" fmla="*/ 55547 w 4649699"/>
              <a:gd name="connsiteY4" fmla="*/ 1147548 h 1147548"/>
              <a:gd name="connsiteX5" fmla="*/ 14143 w 4649699"/>
              <a:gd name="connsiteY5" fmla="*/ 244333 h 1147548"/>
              <a:gd name="connsiteX0" fmla="*/ 0 w 4953138"/>
              <a:gd name="connsiteY0" fmla="*/ 885759 h 1147548"/>
              <a:gd name="connsiteX1" fmla="*/ 722330 w 4953138"/>
              <a:gd name="connsiteY1" fmla="*/ 16586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0 w 4953138"/>
              <a:gd name="connsiteY0" fmla="*/ 885759 h 1147548"/>
              <a:gd name="connsiteX1" fmla="*/ 722330 w 4953138"/>
              <a:gd name="connsiteY1" fmla="*/ 16586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0 w 4953138"/>
              <a:gd name="connsiteY0" fmla="*/ 885759 h 1147548"/>
              <a:gd name="connsiteX1" fmla="*/ 1248140 w 4953138"/>
              <a:gd name="connsiteY1" fmla="*/ 66285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1154967 w 4594152"/>
              <a:gd name="connsiteY0" fmla="*/ 243220 h 1217595"/>
              <a:gd name="connsiteX1" fmla="*/ 889154 w 4594152"/>
              <a:gd name="connsiteY1" fmla="*/ 732904 h 1217595"/>
              <a:gd name="connsiteX2" fmla="*/ 3746452 w 4594152"/>
              <a:gd name="connsiteY2" fmla="*/ 314380 h 1217595"/>
              <a:gd name="connsiteX3" fmla="*/ 4594152 w 4594152"/>
              <a:gd name="connsiteY3" fmla="*/ 150457 h 1217595"/>
              <a:gd name="connsiteX4" fmla="*/ 0 w 4594152"/>
              <a:gd name="connsiteY4" fmla="*/ 1217595 h 1217595"/>
              <a:gd name="connsiteX5" fmla="*/ 1154967 w 4594152"/>
              <a:gd name="connsiteY5" fmla="*/ 243220 h 1217595"/>
              <a:gd name="connsiteX0" fmla="*/ 1154967 w 4594152"/>
              <a:gd name="connsiteY0" fmla="*/ 243220 h 1217595"/>
              <a:gd name="connsiteX1" fmla="*/ 889154 w 4594152"/>
              <a:gd name="connsiteY1" fmla="*/ 732904 h 1217595"/>
              <a:gd name="connsiteX2" fmla="*/ 3746452 w 4594152"/>
              <a:gd name="connsiteY2" fmla="*/ 314380 h 1217595"/>
              <a:gd name="connsiteX3" fmla="*/ 4594152 w 4594152"/>
              <a:gd name="connsiteY3" fmla="*/ 150457 h 1217595"/>
              <a:gd name="connsiteX4" fmla="*/ 0 w 4594152"/>
              <a:gd name="connsiteY4" fmla="*/ 1217595 h 1217595"/>
              <a:gd name="connsiteX5" fmla="*/ 1154967 w 4594152"/>
              <a:gd name="connsiteY5" fmla="*/ 243220 h 1217595"/>
              <a:gd name="connsiteX0" fmla="*/ 1154967 w 4594152"/>
              <a:gd name="connsiteY0" fmla="*/ 373458 h 1347833"/>
              <a:gd name="connsiteX1" fmla="*/ 2597096 w 4594152"/>
              <a:gd name="connsiteY1" fmla="*/ 242179 h 1347833"/>
              <a:gd name="connsiteX2" fmla="*/ 3746452 w 4594152"/>
              <a:gd name="connsiteY2" fmla="*/ 444618 h 1347833"/>
              <a:gd name="connsiteX3" fmla="*/ 4594152 w 4594152"/>
              <a:gd name="connsiteY3" fmla="*/ 280695 h 1347833"/>
              <a:gd name="connsiteX4" fmla="*/ 0 w 4594152"/>
              <a:gd name="connsiteY4" fmla="*/ 1347833 h 1347833"/>
              <a:gd name="connsiteX5" fmla="*/ 1154967 w 4594152"/>
              <a:gd name="connsiteY5" fmla="*/ 373458 h 1347833"/>
              <a:gd name="connsiteX0" fmla="*/ 1154967 w 4594152"/>
              <a:gd name="connsiteY0" fmla="*/ 288395 h 1262770"/>
              <a:gd name="connsiteX1" fmla="*/ 2631728 w 4594152"/>
              <a:gd name="connsiteY1" fmla="*/ 500119 h 1262770"/>
              <a:gd name="connsiteX2" fmla="*/ 3746452 w 4594152"/>
              <a:gd name="connsiteY2" fmla="*/ 359555 h 1262770"/>
              <a:gd name="connsiteX3" fmla="*/ 4594152 w 4594152"/>
              <a:gd name="connsiteY3" fmla="*/ 195632 h 1262770"/>
              <a:gd name="connsiteX4" fmla="*/ 0 w 4594152"/>
              <a:gd name="connsiteY4" fmla="*/ 1262770 h 1262770"/>
              <a:gd name="connsiteX5" fmla="*/ 1154967 w 4594152"/>
              <a:gd name="connsiteY5" fmla="*/ 288395 h 1262770"/>
              <a:gd name="connsiteX0" fmla="*/ 1154967 w 4594152"/>
              <a:gd name="connsiteY0" fmla="*/ 317977 h 1292352"/>
              <a:gd name="connsiteX1" fmla="*/ 2618082 w 4594152"/>
              <a:gd name="connsiteY1" fmla="*/ 389997 h 1292352"/>
              <a:gd name="connsiteX2" fmla="*/ 3746452 w 4594152"/>
              <a:gd name="connsiteY2" fmla="*/ 389137 h 1292352"/>
              <a:gd name="connsiteX3" fmla="*/ 4594152 w 4594152"/>
              <a:gd name="connsiteY3" fmla="*/ 225214 h 1292352"/>
              <a:gd name="connsiteX4" fmla="*/ 0 w 4594152"/>
              <a:gd name="connsiteY4" fmla="*/ 1292352 h 1292352"/>
              <a:gd name="connsiteX5" fmla="*/ 1154967 w 4594152"/>
              <a:gd name="connsiteY5" fmla="*/ 317977 h 1292352"/>
              <a:gd name="connsiteX0" fmla="*/ 1141420 w 4594152"/>
              <a:gd name="connsiteY0" fmla="*/ 320676 h 1283573"/>
              <a:gd name="connsiteX1" fmla="*/ 2618082 w 4594152"/>
              <a:gd name="connsiteY1" fmla="*/ 381218 h 1283573"/>
              <a:gd name="connsiteX2" fmla="*/ 3746452 w 4594152"/>
              <a:gd name="connsiteY2" fmla="*/ 380358 h 1283573"/>
              <a:gd name="connsiteX3" fmla="*/ 4594152 w 4594152"/>
              <a:gd name="connsiteY3" fmla="*/ 216435 h 1283573"/>
              <a:gd name="connsiteX4" fmla="*/ 0 w 4594152"/>
              <a:gd name="connsiteY4" fmla="*/ 1283573 h 1283573"/>
              <a:gd name="connsiteX5" fmla="*/ 1141420 w 4594152"/>
              <a:gd name="connsiteY5" fmla="*/ 320676 h 1283573"/>
              <a:gd name="connsiteX0" fmla="*/ 1141420 w 4594152"/>
              <a:gd name="connsiteY0" fmla="*/ 184652 h 1147549"/>
              <a:gd name="connsiteX1" fmla="*/ 2618082 w 4594152"/>
              <a:gd name="connsiteY1" fmla="*/ 245194 h 1147549"/>
              <a:gd name="connsiteX2" fmla="*/ 3746452 w 4594152"/>
              <a:gd name="connsiteY2" fmla="*/ 244334 h 1147549"/>
              <a:gd name="connsiteX3" fmla="*/ 4594152 w 4594152"/>
              <a:gd name="connsiteY3" fmla="*/ 80411 h 1147549"/>
              <a:gd name="connsiteX4" fmla="*/ 0 w 4594152"/>
              <a:gd name="connsiteY4" fmla="*/ 1147549 h 1147549"/>
              <a:gd name="connsiteX5" fmla="*/ 1141420 w 4594152"/>
              <a:gd name="connsiteY5" fmla="*/ 184652 h 1147549"/>
              <a:gd name="connsiteX0" fmla="*/ 1141420 w 4594152"/>
              <a:gd name="connsiteY0" fmla="*/ 184652 h 1147549"/>
              <a:gd name="connsiteX1" fmla="*/ 2618082 w 4594152"/>
              <a:gd name="connsiteY1" fmla="*/ 245194 h 1147549"/>
              <a:gd name="connsiteX2" fmla="*/ 3746452 w 4594152"/>
              <a:gd name="connsiteY2" fmla="*/ 244334 h 1147549"/>
              <a:gd name="connsiteX3" fmla="*/ 4594152 w 4594152"/>
              <a:gd name="connsiteY3" fmla="*/ 80411 h 1147549"/>
              <a:gd name="connsiteX4" fmla="*/ 0 w 4594152"/>
              <a:gd name="connsiteY4" fmla="*/ 1147549 h 1147549"/>
              <a:gd name="connsiteX5" fmla="*/ 1141420 w 4594152"/>
              <a:gd name="connsiteY5" fmla="*/ 184652 h 1147549"/>
              <a:gd name="connsiteX0" fmla="*/ 1141420 w 4594152"/>
              <a:gd name="connsiteY0" fmla="*/ 164657 h 1127554"/>
              <a:gd name="connsiteX1" fmla="*/ 2618082 w 4594152"/>
              <a:gd name="connsiteY1" fmla="*/ 225199 h 1127554"/>
              <a:gd name="connsiteX2" fmla="*/ 3351997 w 4594152"/>
              <a:gd name="connsiteY2" fmla="*/ 500372 h 1127554"/>
              <a:gd name="connsiteX3" fmla="*/ 4594152 w 4594152"/>
              <a:gd name="connsiteY3" fmla="*/ 60416 h 1127554"/>
              <a:gd name="connsiteX4" fmla="*/ 0 w 4594152"/>
              <a:gd name="connsiteY4" fmla="*/ 1127554 h 1127554"/>
              <a:gd name="connsiteX5" fmla="*/ 1141420 w 4594152"/>
              <a:gd name="connsiteY5" fmla="*/ 164657 h 1127554"/>
              <a:gd name="connsiteX0" fmla="*/ 1141420 w 4594152"/>
              <a:gd name="connsiteY0" fmla="*/ 173348 h 1136245"/>
              <a:gd name="connsiteX1" fmla="*/ 2618082 w 4594152"/>
              <a:gd name="connsiteY1" fmla="*/ 233890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38501 w 4594152"/>
              <a:gd name="connsiteY1" fmla="*/ 367855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80643 w 4594152"/>
              <a:gd name="connsiteY1" fmla="*/ 239062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55619 w 4594152"/>
              <a:gd name="connsiteY1" fmla="*/ 236993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652014 h 1614911"/>
              <a:gd name="connsiteX1" fmla="*/ 2655619 w 4594152"/>
              <a:gd name="connsiteY1" fmla="*/ 715659 h 1614911"/>
              <a:gd name="connsiteX2" fmla="*/ 3899773 w 4594152"/>
              <a:gd name="connsiteY2" fmla="*/ 0 h 1614911"/>
              <a:gd name="connsiteX3" fmla="*/ 4594152 w 4594152"/>
              <a:gd name="connsiteY3" fmla="*/ 547773 h 1614911"/>
              <a:gd name="connsiteX4" fmla="*/ 0 w 4594152"/>
              <a:gd name="connsiteY4" fmla="*/ 1614911 h 1614911"/>
              <a:gd name="connsiteX5" fmla="*/ 1141420 w 4594152"/>
              <a:gd name="connsiteY5" fmla="*/ 652014 h 1614911"/>
              <a:gd name="connsiteX0" fmla="*/ 1141420 w 4594152"/>
              <a:gd name="connsiteY0" fmla="*/ 652014 h 1614911"/>
              <a:gd name="connsiteX1" fmla="*/ 2655619 w 4594152"/>
              <a:gd name="connsiteY1" fmla="*/ 715659 h 1614911"/>
              <a:gd name="connsiteX2" fmla="*/ 3899773 w 4594152"/>
              <a:gd name="connsiteY2" fmla="*/ 0 h 1614911"/>
              <a:gd name="connsiteX3" fmla="*/ 4594152 w 4594152"/>
              <a:gd name="connsiteY3" fmla="*/ 547773 h 1614911"/>
              <a:gd name="connsiteX4" fmla="*/ 0 w 4594152"/>
              <a:gd name="connsiteY4" fmla="*/ 1614911 h 1614911"/>
              <a:gd name="connsiteX5" fmla="*/ 1141420 w 4594152"/>
              <a:gd name="connsiteY5" fmla="*/ 652014 h 161491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346379 h 1309276"/>
              <a:gd name="connsiteX1" fmla="*/ 2655619 w 4594152"/>
              <a:gd name="connsiteY1" fmla="*/ 410024 h 1309276"/>
              <a:gd name="connsiteX2" fmla="*/ 4428709 w 4594152"/>
              <a:gd name="connsiteY2" fmla="*/ 0 h 1309276"/>
              <a:gd name="connsiteX3" fmla="*/ 4594152 w 4594152"/>
              <a:gd name="connsiteY3" fmla="*/ 242138 h 1309276"/>
              <a:gd name="connsiteX4" fmla="*/ 0 w 4594152"/>
              <a:gd name="connsiteY4" fmla="*/ 1309276 h 1309276"/>
              <a:gd name="connsiteX5" fmla="*/ 1141420 w 4594152"/>
              <a:gd name="connsiteY5" fmla="*/ 346379 h 1309276"/>
              <a:gd name="connsiteX0" fmla="*/ 1141420 w 4883436"/>
              <a:gd name="connsiteY0" fmla="*/ 365268 h 1328165"/>
              <a:gd name="connsiteX1" fmla="*/ 2655619 w 4883436"/>
              <a:gd name="connsiteY1" fmla="*/ 428913 h 1328165"/>
              <a:gd name="connsiteX2" fmla="*/ 4428709 w 4883436"/>
              <a:gd name="connsiteY2" fmla="*/ 18889 h 1328165"/>
              <a:gd name="connsiteX3" fmla="*/ 4411361 w 4883436"/>
              <a:gd name="connsiteY3" fmla="*/ 89225 h 1328165"/>
              <a:gd name="connsiteX4" fmla="*/ 4594152 w 4883436"/>
              <a:gd name="connsiteY4" fmla="*/ 261027 h 1328165"/>
              <a:gd name="connsiteX5" fmla="*/ 0 w 4883436"/>
              <a:gd name="connsiteY5" fmla="*/ 1328165 h 1328165"/>
              <a:gd name="connsiteX6" fmla="*/ 1141420 w 4883436"/>
              <a:gd name="connsiteY6" fmla="*/ 365268 h 1328165"/>
              <a:gd name="connsiteX0" fmla="*/ 1141420 w 4941962"/>
              <a:gd name="connsiteY0" fmla="*/ 368616 h 1331513"/>
              <a:gd name="connsiteX1" fmla="*/ 2655619 w 4941962"/>
              <a:gd name="connsiteY1" fmla="*/ 432261 h 1331513"/>
              <a:gd name="connsiteX2" fmla="*/ 4428709 w 4941962"/>
              <a:gd name="connsiteY2" fmla="*/ 22237 h 1331513"/>
              <a:gd name="connsiteX3" fmla="*/ 4650365 w 4941962"/>
              <a:gd name="connsiteY3" fmla="*/ 71940 h 1331513"/>
              <a:gd name="connsiteX4" fmla="*/ 4594152 w 4941962"/>
              <a:gd name="connsiteY4" fmla="*/ 264375 h 1331513"/>
              <a:gd name="connsiteX5" fmla="*/ 0 w 4941962"/>
              <a:gd name="connsiteY5" fmla="*/ 1331513 h 1331513"/>
              <a:gd name="connsiteX6" fmla="*/ 1141420 w 4941962"/>
              <a:gd name="connsiteY6" fmla="*/ 368616 h 1331513"/>
              <a:gd name="connsiteX0" fmla="*/ 1141420 w 4952229"/>
              <a:gd name="connsiteY0" fmla="*/ 353321 h 1316218"/>
              <a:gd name="connsiteX1" fmla="*/ 2655619 w 4952229"/>
              <a:gd name="connsiteY1" fmla="*/ 416966 h 1316218"/>
              <a:gd name="connsiteX2" fmla="*/ 4428709 w 4952229"/>
              <a:gd name="connsiteY2" fmla="*/ 6942 h 1316218"/>
              <a:gd name="connsiteX3" fmla="*/ 4594152 w 4952229"/>
              <a:gd name="connsiteY3" fmla="*/ 249080 h 1316218"/>
              <a:gd name="connsiteX4" fmla="*/ 0 w 4952229"/>
              <a:gd name="connsiteY4" fmla="*/ 1316218 h 1316218"/>
              <a:gd name="connsiteX5" fmla="*/ 1141420 w 4952229"/>
              <a:gd name="connsiteY5" fmla="*/ 353321 h 1316218"/>
              <a:gd name="connsiteX0" fmla="*/ 1141420 w 4958877"/>
              <a:gd name="connsiteY0" fmla="*/ 276198 h 1239095"/>
              <a:gd name="connsiteX1" fmla="*/ 2655619 w 4958877"/>
              <a:gd name="connsiteY1" fmla="*/ 339843 h 1239095"/>
              <a:gd name="connsiteX2" fmla="*/ 4451334 w 4958877"/>
              <a:gd name="connsiteY2" fmla="*/ 22570 h 1239095"/>
              <a:gd name="connsiteX3" fmla="*/ 4594152 w 4958877"/>
              <a:gd name="connsiteY3" fmla="*/ 171957 h 1239095"/>
              <a:gd name="connsiteX4" fmla="*/ 0 w 4958877"/>
              <a:gd name="connsiteY4" fmla="*/ 1239095 h 1239095"/>
              <a:gd name="connsiteX5" fmla="*/ 1141420 w 4958877"/>
              <a:gd name="connsiteY5" fmla="*/ 276198 h 1239095"/>
              <a:gd name="connsiteX0" fmla="*/ 1141420 w 4917260"/>
              <a:gd name="connsiteY0" fmla="*/ 253628 h 1216525"/>
              <a:gd name="connsiteX1" fmla="*/ 2655619 w 4917260"/>
              <a:gd name="connsiteY1" fmla="*/ 317273 h 1216525"/>
              <a:gd name="connsiteX2" fmla="*/ 4451334 w 4917260"/>
              <a:gd name="connsiteY2" fmla="*/ 0 h 1216525"/>
              <a:gd name="connsiteX3" fmla="*/ 4594152 w 4917260"/>
              <a:gd name="connsiteY3" fmla="*/ 149387 h 1216525"/>
              <a:gd name="connsiteX4" fmla="*/ 0 w 4917260"/>
              <a:gd name="connsiteY4" fmla="*/ 1216525 h 1216525"/>
              <a:gd name="connsiteX5" fmla="*/ 1141420 w 4917260"/>
              <a:gd name="connsiteY5" fmla="*/ 253628 h 1216525"/>
              <a:gd name="connsiteX0" fmla="*/ 1141420 w 4594152"/>
              <a:gd name="connsiteY0" fmla="*/ 253628 h 1216525"/>
              <a:gd name="connsiteX1" fmla="*/ 2655619 w 4594152"/>
              <a:gd name="connsiteY1" fmla="*/ 317273 h 1216525"/>
              <a:gd name="connsiteX2" fmla="*/ 4451334 w 4594152"/>
              <a:gd name="connsiteY2" fmla="*/ 0 h 1216525"/>
              <a:gd name="connsiteX3" fmla="*/ 4594152 w 4594152"/>
              <a:gd name="connsiteY3" fmla="*/ 149387 h 1216525"/>
              <a:gd name="connsiteX4" fmla="*/ 0 w 4594152"/>
              <a:gd name="connsiteY4" fmla="*/ 1216525 h 1216525"/>
              <a:gd name="connsiteX5" fmla="*/ 1141420 w 4594152"/>
              <a:gd name="connsiteY5" fmla="*/ 253628 h 1216525"/>
              <a:gd name="connsiteX0" fmla="*/ 1141420 w 4594152"/>
              <a:gd name="connsiteY0" fmla="*/ 265957 h 1228854"/>
              <a:gd name="connsiteX1" fmla="*/ 2655619 w 4594152"/>
              <a:gd name="connsiteY1" fmla="*/ 329602 h 1228854"/>
              <a:gd name="connsiteX2" fmla="*/ 4454878 w 4594152"/>
              <a:gd name="connsiteY2" fmla="*/ 0 h 1228854"/>
              <a:gd name="connsiteX3" fmla="*/ 4594152 w 4594152"/>
              <a:gd name="connsiteY3" fmla="*/ 161716 h 1228854"/>
              <a:gd name="connsiteX4" fmla="*/ 0 w 4594152"/>
              <a:gd name="connsiteY4" fmla="*/ 1228854 h 1228854"/>
              <a:gd name="connsiteX5" fmla="*/ 1141420 w 4594152"/>
              <a:gd name="connsiteY5" fmla="*/ 265957 h 1228854"/>
              <a:gd name="connsiteX0" fmla="*/ 1141420 w 4594152"/>
              <a:gd name="connsiteY0" fmla="*/ 265957 h 1228854"/>
              <a:gd name="connsiteX1" fmla="*/ 2655619 w 4594152"/>
              <a:gd name="connsiteY1" fmla="*/ 329602 h 1228854"/>
              <a:gd name="connsiteX2" fmla="*/ 4454878 w 4594152"/>
              <a:gd name="connsiteY2" fmla="*/ 0 h 1228854"/>
              <a:gd name="connsiteX3" fmla="*/ 4594152 w 4594152"/>
              <a:gd name="connsiteY3" fmla="*/ 161716 h 1228854"/>
              <a:gd name="connsiteX4" fmla="*/ 0 w 4594152"/>
              <a:gd name="connsiteY4" fmla="*/ 1228854 h 1228854"/>
              <a:gd name="connsiteX5" fmla="*/ 1141420 w 4594152"/>
              <a:gd name="connsiteY5" fmla="*/ 265957 h 1228854"/>
              <a:gd name="connsiteX0" fmla="*/ 1141420 w 4594566"/>
              <a:gd name="connsiteY0" fmla="*/ 265957 h 1228854"/>
              <a:gd name="connsiteX1" fmla="*/ 2655619 w 4594566"/>
              <a:gd name="connsiteY1" fmla="*/ 329602 h 1228854"/>
              <a:gd name="connsiteX2" fmla="*/ 4454878 w 4594566"/>
              <a:gd name="connsiteY2" fmla="*/ 0 h 1228854"/>
              <a:gd name="connsiteX3" fmla="*/ 4594566 w 4594566"/>
              <a:gd name="connsiteY3" fmla="*/ 156701 h 1228854"/>
              <a:gd name="connsiteX4" fmla="*/ 0 w 4594566"/>
              <a:gd name="connsiteY4" fmla="*/ 1228854 h 1228854"/>
              <a:gd name="connsiteX5" fmla="*/ 1141420 w 4594566"/>
              <a:gd name="connsiteY5" fmla="*/ 265957 h 1228854"/>
              <a:gd name="connsiteX0" fmla="*/ 1141420 w 4594566"/>
              <a:gd name="connsiteY0" fmla="*/ 265957 h 1228854"/>
              <a:gd name="connsiteX1" fmla="*/ 2655619 w 4594566"/>
              <a:gd name="connsiteY1" fmla="*/ 329602 h 1228854"/>
              <a:gd name="connsiteX2" fmla="*/ 4454878 w 4594566"/>
              <a:gd name="connsiteY2" fmla="*/ 0 h 1228854"/>
              <a:gd name="connsiteX3" fmla="*/ 4594566 w 4594566"/>
              <a:gd name="connsiteY3" fmla="*/ 156701 h 1228854"/>
              <a:gd name="connsiteX4" fmla="*/ 0 w 4594566"/>
              <a:gd name="connsiteY4" fmla="*/ 1228854 h 1228854"/>
              <a:gd name="connsiteX5" fmla="*/ 1141420 w 4594566"/>
              <a:gd name="connsiteY5" fmla="*/ 265957 h 1228854"/>
              <a:gd name="connsiteX0" fmla="*/ 1141420 w 4594566"/>
              <a:gd name="connsiteY0" fmla="*/ 273686 h 1236583"/>
              <a:gd name="connsiteX1" fmla="*/ 2655619 w 4594566"/>
              <a:gd name="connsiteY1" fmla="*/ 337331 h 1236583"/>
              <a:gd name="connsiteX2" fmla="*/ 4452993 w 4594566"/>
              <a:gd name="connsiteY2" fmla="*/ 0 h 1236583"/>
              <a:gd name="connsiteX3" fmla="*/ 4594566 w 4594566"/>
              <a:gd name="connsiteY3" fmla="*/ 164430 h 1236583"/>
              <a:gd name="connsiteX4" fmla="*/ 0 w 4594566"/>
              <a:gd name="connsiteY4" fmla="*/ 1236583 h 1236583"/>
              <a:gd name="connsiteX5" fmla="*/ 1141420 w 4594566"/>
              <a:gd name="connsiteY5" fmla="*/ 273686 h 1236583"/>
              <a:gd name="connsiteX0" fmla="*/ 1141420 w 4594566"/>
              <a:gd name="connsiteY0" fmla="*/ 266786 h 1229683"/>
              <a:gd name="connsiteX1" fmla="*/ 2655619 w 4594566"/>
              <a:gd name="connsiteY1" fmla="*/ 330431 h 1229683"/>
              <a:gd name="connsiteX2" fmla="*/ 4444849 w 4594566"/>
              <a:gd name="connsiteY2" fmla="*/ 0 h 1229683"/>
              <a:gd name="connsiteX3" fmla="*/ 4594566 w 4594566"/>
              <a:gd name="connsiteY3" fmla="*/ 157530 h 1229683"/>
              <a:gd name="connsiteX4" fmla="*/ 0 w 4594566"/>
              <a:gd name="connsiteY4" fmla="*/ 1229683 h 1229683"/>
              <a:gd name="connsiteX5" fmla="*/ 1141420 w 4594566"/>
              <a:gd name="connsiteY5" fmla="*/ 266786 h 1229683"/>
              <a:gd name="connsiteX0" fmla="*/ 1141420 w 4594566"/>
              <a:gd name="connsiteY0" fmla="*/ 279115 h 1242012"/>
              <a:gd name="connsiteX1" fmla="*/ 2655619 w 4594566"/>
              <a:gd name="connsiteY1" fmla="*/ 342760 h 1242012"/>
              <a:gd name="connsiteX2" fmla="*/ 4448393 w 4594566"/>
              <a:gd name="connsiteY2" fmla="*/ 0 h 1242012"/>
              <a:gd name="connsiteX3" fmla="*/ 4594566 w 4594566"/>
              <a:gd name="connsiteY3" fmla="*/ 169859 h 1242012"/>
              <a:gd name="connsiteX4" fmla="*/ 0 w 4594566"/>
              <a:gd name="connsiteY4" fmla="*/ 1242012 h 1242012"/>
              <a:gd name="connsiteX5" fmla="*/ 1141420 w 4594566"/>
              <a:gd name="connsiteY5" fmla="*/ 279115 h 1242012"/>
              <a:gd name="connsiteX0" fmla="*/ 1141420 w 4594566"/>
              <a:gd name="connsiteY0" fmla="*/ 279115 h 1242012"/>
              <a:gd name="connsiteX1" fmla="*/ 2655619 w 4594566"/>
              <a:gd name="connsiteY1" fmla="*/ 342760 h 1242012"/>
              <a:gd name="connsiteX2" fmla="*/ 4448393 w 4594566"/>
              <a:gd name="connsiteY2" fmla="*/ 0 h 1242012"/>
              <a:gd name="connsiteX3" fmla="*/ 4594566 w 4594566"/>
              <a:gd name="connsiteY3" fmla="*/ 169859 h 1242012"/>
              <a:gd name="connsiteX4" fmla="*/ 0 w 4594566"/>
              <a:gd name="connsiteY4" fmla="*/ 1242012 h 1242012"/>
              <a:gd name="connsiteX5" fmla="*/ 1141420 w 4594566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8005 h 1240902"/>
              <a:gd name="connsiteX1" fmla="*/ 2655619 w 4576094"/>
              <a:gd name="connsiteY1" fmla="*/ 341650 h 1240902"/>
              <a:gd name="connsiteX2" fmla="*/ 4461818 w 4576094"/>
              <a:gd name="connsiteY2" fmla="*/ 0 h 1240902"/>
              <a:gd name="connsiteX3" fmla="*/ 4576094 w 4576094"/>
              <a:gd name="connsiteY3" fmla="*/ 146947 h 1240902"/>
              <a:gd name="connsiteX4" fmla="*/ 0 w 4576094"/>
              <a:gd name="connsiteY4" fmla="*/ 1240902 h 1240902"/>
              <a:gd name="connsiteX5" fmla="*/ 1141420 w 4576094"/>
              <a:gd name="connsiteY5" fmla="*/ 278005 h 1240902"/>
              <a:gd name="connsiteX0" fmla="*/ 1141420 w 4576094"/>
              <a:gd name="connsiteY0" fmla="*/ 278005 h 1240902"/>
              <a:gd name="connsiteX1" fmla="*/ 2655619 w 4576094"/>
              <a:gd name="connsiteY1" fmla="*/ 341650 h 1240902"/>
              <a:gd name="connsiteX2" fmla="*/ 4461818 w 4576094"/>
              <a:gd name="connsiteY2" fmla="*/ 0 h 1240902"/>
              <a:gd name="connsiteX3" fmla="*/ 4576094 w 4576094"/>
              <a:gd name="connsiteY3" fmla="*/ 146947 h 1240902"/>
              <a:gd name="connsiteX4" fmla="*/ 0 w 4576094"/>
              <a:gd name="connsiteY4" fmla="*/ 1240902 h 1240902"/>
              <a:gd name="connsiteX5" fmla="*/ 1141420 w 4576094"/>
              <a:gd name="connsiteY5" fmla="*/ 278005 h 1240902"/>
              <a:gd name="connsiteX0" fmla="*/ 1141420 w 4576094"/>
              <a:gd name="connsiteY0" fmla="*/ 244108 h 1207005"/>
              <a:gd name="connsiteX1" fmla="*/ 2655619 w 4576094"/>
              <a:gd name="connsiteY1" fmla="*/ 307753 h 1207005"/>
              <a:gd name="connsiteX2" fmla="*/ 4454081 w 4576094"/>
              <a:gd name="connsiteY2" fmla="*/ 0 h 1207005"/>
              <a:gd name="connsiteX3" fmla="*/ 4576094 w 4576094"/>
              <a:gd name="connsiteY3" fmla="*/ 113050 h 1207005"/>
              <a:gd name="connsiteX4" fmla="*/ 0 w 4576094"/>
              <a:gd name="connsiteY4" fmla="*/ 1207005 h 1207005"/>
              <a:gd name="connsiteX5" fmla="*/ 1141420 w 4576094"/>
              <a:gd name="connsiteY5" fmla="*/ 244108 h 1207005"/>
              <a:gd name="connsiteX0" fmla="*/ 1141420 w 4570789"/>
              <a:gd name="connsiteY0" fmla="*/ 244108 h 1207005"/>
              <a:gd name="connsiteX1" fmla="*/ 2655619 w 4570789"/>
              <a:gd name="connsiteY1" fmla="*/ 307753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55619 w 4570789"/>
              <a:gd name="connsiteY1" fmla="*/ 307753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099161 w 4570789"/>
              <a:gd name="connsiteY0" fmla="*/ 248016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099161 w 4570789"/>
              <a:gd name="connsiteY5" fmla="*/ 248016 h 1207005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0232"/>
              <a:gd name="connsiteY0" fmla="*/ 248016 h 1204980"/>
              <a:gd name="connsiteX1" fmla="*/ 4478582 w 4590232"/>
              <a:gd name="connsiteY1" fmla="*/ 0 h 1204980"/>
              <a:gd name="connsiteX2" fmla="*/ 4590232 w 4590232"/>
              <a:gd name="connsiteY2" fmla="*/ 125864 h 1204980"/>
              <a:gd name="connsiteX3" fmla="*/ 0 w 4590232"/>
              <a:gd name="connsiteY3" fmla="*/ 1204980 h 1204980"/>
              <a:gd name="connsiteX4" fmla="*/ 1123662 w 4590232"/>
              <a:gd name="connsiteY4" fmla="*/ 248016 h 120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0232" h="1204980">
                <a:moveTo>
                  <a:pt x="1123662" y="248016"/>
                </a:moveTo>
                <a:cubicBezTo>
                  <a:pt x="2358656" y="213148"/>
                  <a:pt x="3754023" y="647999"/>
                  <a:pt x="4478582" y="0"/>
                </a:cubicBezTo>
                <a:cubicBezTo>
                  <a:pt x="4728122" y="281494"/>
                  <a:pt x="4384810" y="-99670"/>
                  <a:pt x="4590232" y="125864"/>
                </a:cubicBezTo>
                <a:cubicBezTo>
                  <a:pt x="3768549" y="1796416"/>
                  <a:pt x="1303206" y="432259"/>
                  <a:pt x="0" y="1204980"/>
                </a:cubicBezTo>
                <a:lnTo>
                  <a:pt x="1123662" y="24801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5096202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 utan vå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7E1B452-5C13-420D-98D9-FEFA84D51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544" y="256330"/>
            <a:ext cx="10377256" cy="572883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A025CC6-B769-4A90-815D-7D27FD9D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8F3B1B8-7661-44B1-9B3C-99F897C28A07}" type="datetimeFigureOut">
              <a:rPr lang="en-SE" smtClean="0"/>
              <a:pPr/>
              <a:t>01/10/2024</a:t>
            </a:fld>
            <a:endParaRPr lang="en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88279D6-F2F6-40F2-BCEA-4CC13EF4D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F3DB2F-3774-49B9-8158-F9EDBA7F5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6A27B9A-A3F5-49AC-812A-48CF3A1D9232}" type="slidenum">
              <a:rPr lang="en-SE" smtClean="0"/>
              <a:pPr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654831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rerad rubrik 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F3CBA5C-6B22-4F0C-87D7-6509807D9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B1B8-7661-44B1-9B3C-99F897C28A07}" type="datetimeFigureOut">
              <a:rPr lang="en-SE" smtClean="0"/>
              <a:t>01/10/2024</a:t>
            </a:fld>
            <a:endParaRPr lang="en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33616548-D38B-4C25-855D-10FE2C8D9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C82FB50-8AB3-44C9-8EFA-35B8AB438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27B9A-A3F5-49AC-812A-48CF3A1D9232}" type="slidenum">
              <a:rPr lang="en-SE" smtClean="0"/>
              <a:t>‹#›</a:t>
            </a:fld>
            <a:endParaRPr lang="en-SE"/>
          </a:p>
        </p:txBody>
      </p:sp>
      <p:sp>
        <p:nvSpPr>
          <p:cNvPr id="10" name="Rubrik 9">
            <a:extLst>
              <a:ext uri="{FF2B5EF4-FFF2-40B4-BE49-F238E27FC236}">
                <a16:creationId xmlns:a16="http://schemas.microsoft.com/office/drawing/2014/main" id="{533A9F7A-B4FC-42AB-ADF3-A6AFD6D02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45" y="2486892"/>
            <a:ext cx="9472472" cy="1343623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7076807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entrerad rubrik grö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Våg 8">
            <a:extLst>
              <a:ext uri="{FF2B5EF4-FFF2-40B4-BE49-F238E27FC236}">
                <a16:creationId xmlns:a16="http://schemas.microsoft.com/office/drawing/2014/main" id="{5E99FEB3-7F08-4A91-B379-A1A54DA2236A}"/>
              </a:ext>
            </a:extLst>
          </p:cNvPr>
          <p:cNvSpPr/>
          <p:nvPr userDrawn="1"/>
        </p:nvSpPr>
        <p:spPr>
          <a:xfrm rot="19183567" flipV="1">
            <a:off x="7840675" y="5236183"/>
            <a:ext cx="4590232" cy="1204980"/>
          </a:xfrm>
          <a:custGeom>
            <a:avLst/>
            <a:gdLst>
              <a:gd name="connsiteX0" fmla="*/ 0 w 3787856"/>
              <a:gd name="connsiteY0" fmla="*/ 94325 h 754602"/>
              <a:gd name="connsiteX1" fmla="*/ 3787856 w 3787856"/>
              <a:gd name="connsiteY1" fmla="*/ 94325 h 754602"/>
              <a:gd name="connsiteX2" fmla="*/ 3787856 w 3787856"/>
              <a:gd name="connsiteY2" fmla="*/ 660277 h 754602"/>
              <a:gd name="connsiteX3" fmla="*/ 0 w 3787856"/>
              <a:gd name="connsiteY3" fmla="*/ 660277 h 754602"/>
              <a:gd name="connsiteX4" fmla="*/ 0 w 3787856"/>
              <a:gd name="connsiteY4" fmla="*/ 94325 h 754602"/>
              <a:gd name="connsiteX0" fmla="*/ 0 w 4285510"/>
              <a:gd name="connsiteY0" fmla="*/ 90765 h 656717"/>
              <a:gd name="connsiteX1" fmla="*/ 3787856 w 4285510"/>
              <a:gd name="connsiteY1" fmla="*/ 90765 h 656717"/>
              <a:gd name="connsiteX2" fmla="*/ 4285510 w 4285510"/>
              <a:gd name="connsiteY2" fmla="*/ 351422 h 656717"/>
              <a:gd name="connsiteX3" fmla="*/ 0 w 4285510"/>
              <a:gd name="connsiteY3" fmla="*/ 656717 h 656717"/>
              <a:gd name="connsiteX4" fmla="*/ 0 w 4285510"/>
              <a:gd name="connsiteY4" fmla="*/ 90765 h 656717"/>
              <a:gd name="connsiteX0" fmla="*/ 0 w 4285510"/>
              <a:gd name="connsiteY0" fmla="*/ 90765 h 816744"/>
              <a:gd name="connsiteX1" fmla="*/ 3787856 w 4285510"/>
              <a:gd name="connsiteY1" fmla="*/ 90765 h 816744"/>
              <a:gd name="connsiteX2" fmla="*/ 4285510 w 4285510"/>
              <a:gd name="connsiteY2" fmla="*/ 351422 h 816744"/>
              <a:gd name="connsiteX3" fmla="*/ 0 w 4285510"/>
              <a:gd name="connsiteY3" fmla="*/ 656717 h 816744"/>
              <a:gd name="connsiteX4" fmla="*/ 0 w 4285510"/>
              <a:gd name="connsiteY4" fmla="*/ 90765 h 816744"/>
              <a:gd name="connsiteX0" fmla="*/ 0 w 4635556"/>
              <a:gd name="connsiteY0" fmla="*/ 204485 h 770437"/>
              <a:gd name="connsiteX1" fmla="*/ 3787856 w 4635556"/>
              <a:gd name="connsiteY1" fmla="*/ 204485 h 770437"/>
              <a:gd name="connsiteX2" fmla="*/ 4635556 w 4635556"/>
              <a:gd name="connsiteY2" fmla="*/ 40562 h 770437"/>
              <a:gd name="connsiteX3" fmla="*/ 0 w 4635556"/>
              <a:gd name="connsiteY3" fmla="*/ 770437 h 770437"/>
              <a:gd name="connsiteX4" fmla="*/ 0 w 4635556"/>
              <a:gd name="connsiteY4" fmla="*/ 204485 h 770437"/>
              <a:gd name="connsiteX0" fmla="*/ 0 w 4635556"/>
              <a:gd name="connsiteY0" fmla="*/ 204485 h 907887"/>
              <a:gd name="connsiteX1" fmla="*/ 3787856 w 4635556"/>
              <a:gd name="connsiteY1" fmla="*/ 204485 h 907887"/>
              <a:gd name="connsiteX2" fmla="*/ 4635556 w 4635556"/>
              <a:gd name="connsiteY2" fmla="*/ 40562 h 907887"/>
              <a:gd name="connsiteX3" fmla="*/ 0 w 4635556"/>
              <a:gd name="connsiteY3" fmla="*/ 770437 h 907887"/>
              <a:gd name="connsiteX4" fmla="*/ 0 w 4635556"/>
              <a:gd name="connsiteY4" fmla="*/ 204485 h 907887"/>
              <a:gd name="connsiteX0" fmla="*/ 0 w 4635556"/>
              <a:gd name="connsiteY0" fmla="*/ 244333 h 947735"/>
              <a:gd name="connsiteX1" fmla="*/ 3787856 w 4635556"/>
              <a:gd name="connsiteY1" fmla="*/ 244333 h 947735"/>
              <a:gd name="connsiteX2" fmla="*/ 4635556 w 4635556"/>
              <a:gd name="connsiteY2" fmla="*/ 80410 h 947735"/>
              <a:gd name="connsiteX3" fmla="*/ 0 w 4635556"/>
              <a:gd name="connsiteY3" fmla="*/ 810285 h 947735"/>
              <a:gd name="connsiteX4" fmla="*/ 0 w 4635556"/>
              <a:gd name="connsiteY4" fmla="*/ 244333 h 947735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14143 w 4649699"/>
              <a:gd name="connsiteY0" fmla="*/ 244333 h 1147548"/>
              <a:gd name="connsiteX1" fmla="*/ 418891 w 4649699"/>
              <a:gd name="connsiteY1" fmla="*/ 165867 h 1147548"/>
              <a:gd name="connsiteX2" fmla="*/ 3801999 w 4649699"/>
              <a:gd name="connsiteY2" fmla="*/ 244333 h 1147548"/>
              <a:gd name="connsiteX3" fmla="*/ 4649699 w 4649699"/>
              <a:gd name="connsiteY3" fmla="*/ 80410 h 1147548"/>
              <a:gd name="connsiteX4" fmla="*/ 55547 w 4649699"/>
              <a:gd name="connsiteY4" fmla="*/ 1147548 h 1147548"/>
              <a:gd name="connsiteX5" fmla="*/ 14143 w 4649699"/>
              <a:gd name="connsiteY5" fmla="*/ 244333 h 1147548"/>
              <a:gd name="connsiteX0" fmla="*/ 0 w 4953138"/>
              <a:gd name="connsiteY0" fmla="*/ 885759 h 1147548"/>
              <a:gd name="connsiteX1" fmla="*/ 722330 w 4953138"/>
              <a:gd name="connsiteY1" fmla="*/ 16586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0 w 4953138"/>
              <a:gd name="connsiteY0" fmla="*/ 885759 h 1147548"/>
              <a:gd name="connsiteX1" fmla="*/ 722330 w 4953138"/>
              <a:gd name="connsiteY1" fmla="*/ 16586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0 w 4953138"/>
              <a:gd name="connsiteY0" fmla="*/ 885759 h 1147548"/>
              <a:gd name="connsiteX1" fmla="*/ 1248140 w 4953138"/>
              <a:gd name="connsiteY1" fmla="*/ 66285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1154967 w 4594152"/>
              <a:gd name="connsiteY0" fmla="*/ 243220 h 1217595"/>
              <a:gd name="connsiteX1" fmla="*/ 889154 w 4594152"/>
              <a:gd name="connsiteY1" fmla="*/ 732904 h 1217595"/>
              <a:gd name="connsiteX2" fmla="*/ 3746452 w 4594152"/>
              <a:gd name="connsiteY2" fmla="*/ 314380 h 1217595"/>
              <a:gd name="connsiteX3" fmla="*/ 4594152 w 4594152"/>
              <a:gd name="connsiteY3" fmla="*/ 150457 h 1217595"/>
              <a:gd name="connsiteX4" fmla="*/ 0 w 4594152"/>
              <a:gd name="connsiteY4" fmla="*/ 1217595 h 1217595"/>
              <a:gd name="connsiteX5" fmla="*/ 1154967 w 4594152"/>
              <a:gd name="connsiteY5" fmla="*/ 243220 h 1217595"/>
              <a:gd name="connsiteX0" fmla="*/ 1154967 w 4594152"/>
              <a:gd name="connsiteY0" fmla="*/ 243220 h 1217595"/>
              <a:gd name="connsiteX1" fmla="*/ 889154 w 4594152"/>
              <a:gd name="connsiteY1" fmla="*/ 732904 h 1217595"/>
              <a:gd name="connsiteX2" fmla="*/ 3746452 w 4594152"/>
              <a:gd name="connsiteY2" fmla="*/ 314380 h 1217595"/>
              <a:gd name="connsiteX3" fmla="*/ 4594152 w 4594152"/>
              <a:gd name="connsiteY3" fmla="*/ 150457 h 1217595"/>
              <a:gd name="connsiteX4" fmla="*/ 0 w 4594152"/>
              <a:gd name="connsiteY4" fmla="*/ 1217595 h 1217595"/>
              <a:gd name="connsiteX5" fmla="*/ 1154967 w 4594152"/>
              <a:gd name="connsiteY5" fmla="*/ 243220 h 1217595"/>
              <a:gd name="connsiteX0" fmla="*/ 1154967 w 4594152"/>
              <a:gd name="connsiteY0" fmla="*/ 373458 h 1347833"/>
              <a:gd name="connsiteX1" fmla="*/ 2597096 w 4594152"/>
              <a:gd name="connsiteY1" fmla="*/ 242179 h 1347833"/>
              <a:gd name="connsiteX2" fmla="*/ 3746452 w 4594152"/>
              <a:gd name="connsiteY2" fmla="*/ 444618 h 1347833"/>
              <a:gd name="connsiteX3" fmla="*/ 4594152 w 4594152"/>
              <a:gd name="connsiteY3" fmla="*/ 280695 h 1347833"/>
              <a:gd name="connsiteX4" fmla="*/ 0 w 4594152"/>
              <a:gd name="connsiteY4" fmla="*/ 1347833 h 1347833"/>
              <a:gd name="connsiteX5" fmla="*/ 1154967 w 4594152"/>
              <a:gd name="connsiteY5" fmla="*/ 373458 h 1347833"/>
              <a:gd name="connsiteX0" fmla="*/ 1154967 w 4594152"/>
              <a:gd name="connsiteY0" fmla="*/ 288395 h 1262770"/>
              <a:gd name="connsiteX1" fmla="*/ 2631728 w 4594152"/>
              <a:gd name="connsiteY1" fmla="*/ 500119 h 1262770"/>
              <a:gd name="connsiteX2" fmla="*/ 3746452 w 4594152"/>
              <a:gd name="connsiteY2" fmla="*/ 359555 h 1262770"/>
              <a:gd name="connsiteX3" fmla="*/ 4594152 w 4594152"/>
              <a:gd name="connsiteY3" fmla="*/ 195632 h 1262770"/>
              <a:gd name="connsiteX4" fmla="*/ 0 w 4594152"/>
              <a:gd name="connsiteY4" fmla="*/ 1262770 h 1262770"/>
              <a:gd name="connsiteX5" fmla="*/ 1154967 w 4594152"/>
              <a:gd name="connsiteY5" fmla="*/ 288395 h 1262770"/>
              <a:gd name="connsiteX0" fmla="*/ 1154967 w 4594152"/>
              <a:gd name="connsiteY0" fmla="*/ 317977 h 1292352"/>
              <a:gd name="connsiteX1" fmla="*/ 2618082 w 4594152"/>
              <a:gd name="connsiteY1" fmla="*/ 389997 h 1292352"/>
              <a:gd name="connsiteX2" fmla="*/ 3746452 w 4594152"/>
              <a:gd name="connsiteY2" fmla="*/ 389137 h 1292352"/>
              <a:gd name="connsiteX3" fmla="*/ 4594152 w 4594152"/>
              <a:gd name="connsiteY3" fmla="*/ 225214 h 1292352"/>
              <a:gd name="connsiteX4" fmla="*/ 0 w 4594152"/>
              <a:gd name="connsiteY4" fmla="*/ 1292352 h 1292352"/>
              <a:gd name="connsiteX5" fmla="*/ 1154967 w 4594152"/>
              <a:gd name="connsiteY5" fmla="*/ 317977 h 1292352"/>
              <a:gd name="connsiteX0" fmla="*/ 1141420 w 4594152"/>
              <a:gd name="connsiteY0" fmla="*/ 320676 h 1283573"/>
              <a:gd name="connsiteX1" fmla="*/ 2618082 w 4594152"/>
              <a:gd name="connsiteY1" fmla="*/ 381218 h 1283573"/>
              <a:gd name="connsiteX2" fmla="*/ 3746452 w 4594152"/>
              <a:gd name="connsiteY2" fmla="*/ 380358 h 1283573"/>
              <a:gd name="connsiteX3" fmla="*/ 4594152 w 4594152"/>
              <a:gd name="connsiteY3" fmla="*/ 216435 h 1283573"/>
              <a:gd name="connsiteX4" fmla="*/ 0 w 4594152"/>
              <a:gd name="connsiteY4" fmla="*/ 1283573 h 1283573"/>
              <a:gd name="connsiteX5" fmla="*/ 1141420 w 4594152"/>
              <a:gd name="connsiteY5" fmla="*/ 320676 h 1283573"/>
              <a:gd name="connsiteX0" fmla="*/ 1141420 w 4594152"/>
              <a:gd name="connsiteY0" fmla="*/ 184652 h 1147549"/>
              <a:gd name="connsiteX1" fmla="*/ 2618082 w 4594152"/>
              <a:gd name="connsiteY1" fmla="*/ 245194 h 1147549"/>
              <a:gd name="connsiteX2" fmla="*/ 3746452 w 4594152"/>
              <a:gd name="connsiteY2" fmla="*/ 244334 h 1147549"/>
              <a:gd name="connsiteX3" fmla="*/ 4594152 w 4594152"/>
              <a:gd name="connsiteY3" fmla="*/ 80411 h 1147549"/>
              <a:gd name="connsiteX4" fmla="*/ 0 w 4594152"/>
              <a:gd name="connsiteY4" fmla="*/ 1147549 h 1147549"/>
              <a:gd name="connsiteX5" fmla="*/ 1141420 w 4594152"/>
              <a:gd name="connsiteY5" fmla="*/ 184652 h 1147549"/>
              <a:gd name="connsiteX0" fmla="*/ 1141420 w 4594152"/>
              <a:gd name="connsiteY0" fmla="*/ 184652 h 1147549"/>
              <a:gd name="connsiteX1" fmla="*/ 2618082 w 4594152"/>
              <a:gd name="connsiteY1" fmla="*/ 245194 h 1147549"/>
              <a:gd name="connsiteX2" fmla="*/ 3746452 w 4594152"/>
              <a:gd name="connsiteY2" fmla="*/ 244334 h 1147549"/>
              <a:gd name="connsiteX3" fmla="*/ 4594152 w 4594152"/>
              <a:gd name="connsiteY3" fmla="*/ 80411 h 1147549"/>
              <a:gd name="connsiteX4" fmla="*/ 0 w 4594152"/>
              <a:gd name="connsiteY4" fmla="*/ 1147549 h 1147549"/>
              <a:gd name="connsiteX5" fmla="*/ 1141420 w 4594152"/>
              <a:gd name="connsiteY5" fmla="*/ 184652 h 1147549"/>
              <a:gd name="connsiteX0" fmla="*/ 1141420 w 4594152"/>
              <a:gd name="connsiteY0" fmla="*/ 164657 h 1127554"/>
              <a:gd name="connsiteX1" fmla="*/ 2618082 w 4594152"/>
              <a:gd name="connsiteY1" fmla="*/ 225199 h 1127554"/>
              <a:gd name="connsiteX2" fmla="*/ 3351997 w 4594152"/>
              <a:gd name="connsiteY2" fmla="*/ 500372 h 1127554"/>
              <a:gd name="connsiteX3" fmla="*/ 4594152 w 4594152"/>
              <a:gd name="connsiteY3" fmla="*/ 60416 h 1127554"/>
              <a:gd name="connsiteX4" fmla="*/ 0 w 4594152"/>
              <a:gd name="connsiteY4" fmla="*/ 1127554 h 1127554"/>
              <a:gd name="connsiteX5" fmla="*/ 1141420 w 4594152"/>
              <a:gd name="connsiteY5" fmla="*/ 164657 h 1127554"/>
              <a:gd name="connsiteX0" fmla="*/ 1141420 w 4594152"/>
              <a:gd name="connsiteY0" fmla="*/ 173348 h 1136245"/>
              <a:gd name="connsiteX1" fmla="*/ 2618082 w 4594152"/>
              <a:gd name="connsiteY1" fmla="*/ 233890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38501 w 4594152"/>
              <a:gd name="connsiteY1" fmla="*/ 367855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80643 w 4594152"/>
              <a:gd name="connsiteY1" fmla="*/ 239062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55619 w 4594152"/>
              <a:gd name="connsiteY1" fmla="*/ 236993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652014 h 1614911"/>
              <a:gd name="connsiteX1" fmla="*/ 2655619 w 4594152"/>
              <a:gd name="connsiteY1" fmla="*/ 715659 h 1614911"/>
              <a:gd name="connsiteX2" fmla="*/ 3899773 w 4594152"/>
              <a:gd name="connsiteY2" fmla="*/ 0 h 1614911"/>
              <a:gd name="connsiteX3" fmla="*/ 4594152 w 4594152"/>
              <a:gd name="connsiteY3" fmla="*/ 547773 h 1614911"/>
              <a:gd name="connsiteX4" fmla="*/ 0 w 4594152"/>
              <a:gd name="connsiteY4" fmla="*/ 1614911 h 1614911"/>
              <a:gd name="connsiteX5" fmla="*/ 1141420 w 4594152"/>
              <a:gd name="connsiteY5" fmla="*/ 652014 h 1614911"/>
              <a:gd name="connsiteX0" fmla="*/ 1141420 w 4594152"/>
              <a:gd name="connsiteY0" fmla="*/ 652014 h 1614911"/>
              <a:gd name="connsiteX1" fmla="*/ 2655619 w 4594152"/>
              <a:gd name="connsiteY1" fmla="*/ 715659 h 1614911"/>
              <a:gd name="connsiteX2" fmla="*/ 3899773 w 4594152"/>
              <a:gd name="connsiteY2" fmla="*/ 0 h 1614911"/>
              <a:gd name="connsiteX3" fmla="*/ 4594152 w 4594152"/>
              <a:gd name="connsiteY3" fmla="*/ 547773 h 1614911"/>
              <a:gd name="connsiteX4" fmla="*/ 0 w 4594152"/>
              <a:gd name="connsiteY4" fmla="*/ 1614911 h 1614911"/>
              <a:gd name="connsiteX5" fmla="*/ 1141420 w 4594152"/>
              <a:gd name="connsiteY5" fmla="*/ 652014 h 161491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346379 h 1309276"/>
              <a:gd name="connsiteX1" fmla="*/ 2655619 w 4594152"/>
              <a:gd name="connsiteY1" fmla="*/ 410024 h 1309276"/>
              <a:gd name="connsiteX2" fmla="*/ 4428709 w 4594152"/>
              <a:gd name="connsiteY2" fmla="*/ 0 h 1309276"/>
              <a:gd name="connsiteX3" fmla="*/ 4594152 w 4594152"/>
              <a:gd name="connsiteY3" fmla="*/ 242138 h 1309276"/>
              <a:gd name="connsiteX4" fmla="*/ 0 w 4594152"/>
              <a:gd name="connsiteY4" fmla="*/ 1309276 h 1309276"/>
              <a:gd name="connsiteX5" fmla="*/ 1141420 w 4594152"/>
              <a:gd name="connsiteY5" fmla="*/ 346379 h 1309276"/>
              <a:gd name="connsiteX0" fmla="*/ 1141420 w 4883436"/>
              <a:gd name="connsiteY0" fmla="*/ 365268 h 1328165"/>
              <a:gd name="connsiteX1" fmla="*/ 2655619 w 4883436"/>
              <a:gd name="connsiteY1" fmla="*/ 428913 h 1328165"/>
              <a:gd name="connsiteX2" fmla="*/ 4428709 w 4883436"/>
              <a:gd name="connsiteY2" fmla="*/ 18889 h 1328165"/>
              <a:gd name="connsiteX3" fmla="*/ 4411361 w 4883436"/>
              <a:gd name="connsiteY3" fmla="*/ 89225 h 1328165"/>
              <a:gd name="connsiteX4" fmla="*/ 4594152 w 4883436"/>
              <a:gd name="connsiteY4" fmla="*/ 261027 h 1328165"/>
              <a:gd name="connsiteX5" fmla="*/ 0 w 4883436"/>
              <a:gd name="connsiteY5" fmla="*/ 1328165 h 1328165"/>
              <a:gd name="connsiteX6" fmla="*/ 1141420 w 4883436"/>
              <a:gd name="connsiteY6" fmla="*/ 365268 h 1328165"/>
              <a:gd name="connsiteX0" fmla="*/ 1141420 w 4941962"/>
              <a:gd name="connsiteY0" fmla="*/ 368616 h 1331513"/>
              <a:gd name="connsiteX1" fmla="*/ 2655619 w 4941962"/>
              <a:gd name="connsiteY1" fmla="*/ 432261 h 1331513"/>
              <a:gd name="connsiteX2" fmla="*/ 4428709 w 4941962"/>
              <a:gd name="connsiteY2" fmla="*/ 22237 h 1331513"/>
              <a:gd name="connsiteX3" fmla="*/ 4650365 w 4941962"/>
              <a:gd name="connsiteY3" fmla="*/ 71940 h 1331513"/>
              <a:gd name="connsiteX4" fmla="*/ 4594152 w 4941962"/>
              <a:gd name="connsiteY4" fmla="*/ 264375 h 1331513"/>
              <a:gd name="connsiteX5" fmla="*/ 0 w 4941962"/>
              <a:gd name="connsiteY5" fmla="*/ 1331513 h 1331513"/>
              <a:gd name="connsiteX6" fmla="*/ 1141420 w 4941962"/>
              <a:gd name="connsiteY6" fmla="*/ 368616 h 1331513"/>
              <a:gd name="connsiteX0" fmla="*/ 1141420 w 4952229"/>
              <a:gd name="connsiteY0" fmla="*/ 353321 h 1316218"/>
              <a:gd name="connsiteX1" fmla="*/ 2655619 w 4952229"/>
              <a:gd name="connsiteY1" fmla="*/ 416966 h 1316218"/>
              <a:gd name="connsiteX2" fmla="*/ 4428709 w 4952229"/>
              <a:gd name="connsiteY2" fmla="*/ 6942 h 1316218"/>
              <a:gd name="connsiteX3" fmla="*/ 4594152 w 4952229"/>
              <a:gd name="connsiteY3" fmla="*/ 249080 h 1316218"/>
              <a:gd name="connsiteX4" fmla="*/ 0 w 4952229"/>
              <a:gd name="connsiteY4" fmla="*/ 1316218 h 1316218"/>
              <a:gd name="connsiteX5" fmla="*/ 1141420 w 4952229"/>
              <a:gd name="connsiteY5" fmla="*/ 353321 h 1316218"/>
              <a:gd name="connsiteX0" fmla="*/ 1141420 w 4958877"/>
              <a:gd name="connsiteY0" fmla="*/ 276198 h 1239095"/>
              <a:gd name="connsiteX1" fmla="*/ 2655619 w 4958877"/>
              <a:gd name="connsiteY1" fmla="*/ 339843 h 1239095"/>
              <a:gd name="connsiteX2" fmla="*/ 4451334 w 4958877"/>
              <a:gd name="connsiteY2" fmla="*/ 22570 h 1239095"/>
              <a:gd name="connsiteX3" fmla="*/ 4594152 w 4958877"/>
              <a:gd name="connsiteY3" fmla="*/ 171957 h 1239095"/>
              <a:gd name="connsiteX4" fmla="*/ 0 w 4958877"/>
              <a:gd name="connsiteY4" fmla="*/ 1239095 h 1239095"/>
              <a:gd name="connsiteX5" fmla="*/ 1141420 w 4958877"/>
              <a:gd name="connsiteY5" fmla="*/ 276198 h 1239095"/>
              <a:gd name="connsiteX0" fmla="*/ 1141420 w 4917260"/>
              <a:gd name="connsiteY0" fmla="*/ 253628 h 1216525"/>
              <a:gd name="connsiteX1" fmla="*/ 2655619 w 4917260"/>
              <a:gd name="connsiteY1" fmla="*/ 317273 h 1216525"/>
              <a:gd name="connsiteX2" fmla="*/ 4451334 w 4917260"/>
              <a:gd name="connsiteY2" fmla="*/ 0 h 1216525"/>
              <a:gd name="connsiteX3" fmla="*/ 4594152 w 4917260"/>
              <a:gd name="connsiteY3" fmla="*/ 149387 h 1216525"/>
              <a:gd name="connsiteX4" fmla="*/ 0 w 4917260"/>
              <a:gd name="connsiteY4" fmla="*/ 1216525 h 1216525"/>
              <a:gd name="connsiteX5" fmla="*/ 1141420 w 4917260"/>
              <a:gd name="connsiteY5" fmla="*/ 253628 h 1216525"/>
              <a:gd name="connsiteX0" fmla="*/ 1141420 w 4594152"/>
              <a:gd name="connsiteY0" fmla="*/ 253628 h 1216525"/>
              <a:gd name="connsiteX1" fmla="*/ 2655619 w 4594152"/>
              <a:gd name="connsiteY1" fmla="*/ 317273 h 1216525"/>
              <a:gd name="connsiteX2" fmla="*/ 4451334 w 4594152"/>
              <a:gd name="connsiteY2" fmla="*/ 0 h 1216525"/>
              <a:gd name="connsiteX3" fmla="*/ 4594152 w 4594152"/>
              <a:gd name="connsiteY3" fmla="*/ 149387 h 1216525"/>
              <a:gd name="connsiteX4" fmla="*/ 0 w 4594152"/>
              <a:gd name="connsiteY4" fmla="*/ 1216525 h 1216525"/>
              <a:gd name="connsiteX5" fmla="*/ 1141420 w 4594152"/>
              <a:gd name="connsiteY5" fmla="*/ 253628 h 1216525"/>
              <a:gd name="connsiteX0" fmla="*/ 1141420 w 4594152"/>
              <a:gd name="connsiteY0" fmla="*/ 265957 h 1228854"/>
              <a:gd name="connsiteX1" fmla="*/ 2655619 w 4594152"/>
              <a:gd name="connsiteY1" fmla="*/ 329602 h 1228854"/>
              <a:gd name="connsiteX2" fmla="*/ 4454878 w 4594152"/>
              <a:gd name="connsiteY2" fmla="*/ 0 h 1228854"/>
              <a:gd name="connsiteX3" fmla="*/ 4594152 w 4594152"/>
              <a:gd name="connsiteY3" fmla="*/ 161716 h 1228854"/>
              <a:gd name="connsiteX4" fmla="*/ 0 w 4594152"/>
              <a:gd name="connsiteY4" fmla="*/ 1228854 h 1228854"/>
              <a:gd name="connsiteX5" fmla="*/ 1141420 w 4594152"/>
              <a:gd name="connsiteY5" fmla="*/ 265957 h 1228854"/>
              <a:gd name="connsiteX0" fmla="*/ 1141420 w 4594152"/>
              <a:gd name="connsiteY0" fmla="*/ 265957 h 1228854"/>
              <a:gd name="connsiteX1" fmla="*/ 2655619 w 4594152"/>
              <a:gd name="connsiteY1" fmla="*/ 329602 h 1228854"/>
              <a:gd name="connsiteX2" fmla="*/ 4454878 w 4594152"/>
              <a:gd name="connsiteY2" fmla="*/ 0 h 1228854"/>
              <a:gd name="connsiteX3" fmla="*/ 4594152 w 4594152"/>
              <a:gd name="connsiteY3" fmla="*/ 161716 h 1228854"/>
              <a:gd name="connsiteX4" fmla="*/ 0 w 4594152"/>
              <a:gd name="connsiteY4" fmla="*/ 1228854 h 1228854"/>
              <a:gd name="connsiteX5" fmla="*/ 1141420 w 4594152"/>
              <a:gd name="connsiteY5" fmla="*/ 265957 h 1228854"/>
              <a:gd name="connsiteX0" fmla="*/ 1141420 w 4594566"/>
              <a:gd name="connsiteY0" fmla="*/ 265957 h 1228854"/>
              <a:gd name="connsiteX1" fmla="*/ 2655619 w 4594566"/>
              <a:gd name="connsiteY1" fmla="*/ 329602 h 1228854"/>
              <a:gd name="connsiteX2" fmla="*/ 4454878 w 4594566"/>
              <a:gd name="connsiteY2" fmla="*/ 0 h 1228854"/>
              <a:gd name="connsiteX3" fmla="*/ 4594566 w 4594566"/>
              <a:gd name="connsiteY3" fmla="*/ 156701 h 1228854"/>
              <a:gd name="connsiteX4" fmla="*/ 0 w 4594566"/>
              <a:gd name="connsiteY4" fmla="*/ 1228854 h 1228854"/>
              <a:gd name="connsiteX5" fmla="*/ 1141420 w 4594566"/>
              <a:gd name="connsiteY5" fmla="*/ 265957 h 1228854"/>
              <a:gd name="connsiteX0" fmla="*/ 1141420 w 4594566"/>
              <a:gd name="connsiteY0" fmla="*/ 265957 h 1228854"/>
              <a:gd name="connsiteX1" fmla="*/ 2655619 w 4594566"/>
              <a:gd name="connsiteY1" fmla="*/ 329602 h 1228854"/>
              <a:gd name="connsiteX2" fmla="*/ 4454878 w 4594566"/>
              <a:gd name="connsiteY2" fmla="*/ 0 h 1228854"/>
              <a:gd name="connsiteX3" fmla="*/ 4594566 w 4594566"/>
              <a:gd name="connsiteY3" fmla="*/ 156701 h 1228854"/>
              <a:gd name="connsiteX4" fmla="*/ 0 w 4594566"/>
              <a:gd name="connsiteY4" fmla="*/ 1228854 h 1228854"/>
              <a:gd name="connsiteX5" fmla="*/ 1141420 w 4594566"/>
              <a:gd name="connsiteY5" fmla="*/ 265957 h 1228854"/>
              <a:gd name="connsiteX0" fmla="*/ 1141420 w 4594566"/>
              <a:gd name="connsiteY0" fmla="*/ 273686 h 1236583"/>
              <a:gd name="connsiteX1" fmla="*/ 2655619 w 4594566"/>
              <a:gd name="connsiteY1" fmla="*/ 337331 h 1236583"/>
              <a:gd name="connsiteX2" fmla="*/ 4452993 w 4594566"/>
              <a:gd name="connsiteY2" fmla="*/ 0 h 1236583"/>
              <a:gd name="connsiteX3" fmla="*/ 4594566 w 4594566"/>
              <a:gd name="connsiteY3" fmla="*/ 164430 h 1236583"/>
              <a:gd name="connsiteX4" fmla="*/ 0 w 4594566"/>
              <a:gd name="connsiteY4" fmla="*/ 1236583 h 1236583"/>
              <a:gd name="connsiteX5" fmla="*/ 1141420 w 4594566"/>
              <a:gd name="connsiteY5" fmla="*/ 273686 h 1236583"/>
              <a:gd name="connsiteX0" fmla="*/ 1141420 w 4594566"/>
              <a:gd name="connsiteY0" fmla="*/ 266786 h 1229683"/>
              <a:gd name="connsiteX1" fmla="*/ 2655619 w 4594566"/>
              <a:gd name="connsiteY1" fmla="*/ 330431 h 1229683"/>
              <a:gd name="connsiteX2" fmla="*/ 4444849 w 4594566"/>
              <a:gd name="connsiteY2" fmla="*/ 0 h 1229683"/>
              <a:gd name="connsiteX3" fmla="*/ 4594566 w 4594566"/>
              <a:gd name="connsiteY3" fmla="*/ 157530 h 1229683"/>
              <a:gd name="connsiteX4" fmla="*/ 0 w 4594566"/>
              <a:gd name="connsiteY4" fmla="*/ 1229683 h 1229683"/>
              <a:gd name="connsiteX5" fmla="*/ 1141420 w 4594566"/>
              <a:gd name="connsiteY5" fmla="*/ 266786 h 1229683"/>
              <a:gd name="connsiteX0" fmla="*/ 1141420 w 4594566"/>
              <a:gd name="connsiteY0" fmla="*/ 279115 h 1242012"/>
              <a:gd name="connsiteX1" fmla="*/ 2655619 w 4594566"/>
              <a:gd name="connsiteY1" fmla="*/ 342760 h 1242012"/>
              <a:gd name="connsiteX2" fmla="*/ 4448393 w 4594566"/>
              <a:gd name="connsiteY2" fmla="*/ 0 h 1242012"/>
              <a:gd name="connsiteX3" fmla="*/ 4594566 w 4594566"/>
              <a:gd name="connsiteY3" fmla="*/ 169859 h 1242012"/>
              <a:gd name="connsiteX4" fmla="*/ 0 w 4594566"/>
              <a:gd name="connsiteY4" fmla="*/ 1242012 h 1242012"/>
              <a:gd name="connsiteX5" fmla="*/ 1141420 w 4594566"/>
              <a:gd name="connsiteY5" fmla="*/ 279115 h 1242012"/>
              <a:gd name="connsiteX0" fmla="*/ 1141420 w 4594566"/>
              <a:gd name="connsiteY0" fmla="*/ 279115 h 1242012"/>
              <a:gd name="connsiteX1" fmla="*/ 2655619 w 4594566"/>
              <a:gd name="connsiteY1" fmla="*/ 342760 h 1242012"/>
              <a:gd name="connsiteX2" fmla="*/ 4448393 w 4594566"/>
              <a:gd name="connsiteY2" fmla="*/ 0 h 1242012"/>
              <a:gd name="connsiteX3" fmla="*/ 4594566 w 4594566"/>
              <a:gd name="connsiteY3" fmla="*/ 169859 h 1242012"/>
              <a:gd name="connsiteX4" fmla="*/ 0 w 4594566"/>
              <a:gd name="connsiteY4" fmla="*/ 1242012 h 1242012"/>
              <a:gd name="connsiteX5" fmla="*/ 1141420 w 4594566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8005 h 1240902"/>
              <a:gd name="connsiteX1" fmla="*/ 2655619 w 4576094"/>
              <a:gd name="connsiteY1" fmla="*/ 341650 h 1240902"/>
              <a:gd name="connsiteX2" fmla="*/ 4461818 w 4576094"/>
              <a:gd name="connsiteY2" fmla="*/ 0 h 1240902"/>
              <a:gd name="connsiteX3" fmla="*/ 4576094 w 4576094"/>
              <a:gd name="connsiteY3" fmla="*/ 146947 h 1240902"/>
              <a:gd name="connsiteX4" fmla="*/ 0 w 4576094"/>
              <a:gd name="connsiteY4" fmla="*/ 1240902 h 1240902"/>
              <a:gd name="connsiteX5" fmla="*/ 1141420 w 4576094"/>
              <a:gd name="connsiteY5" fmla="*/ 278005 h 1240902"/>
              <a:gd name="connsiteX0" fmla="*/ 1141420 w 4576094"/>
              <a:gd name="connsiteY0" fmla="*/ 278005 h 1240902"/>
              <a:gd name="connsiteX1" fmla="*/ 2655619 w 4576094"/>
              <a:gd name="connsiteY1" fmla="*/ 341650 h 1240902"/>
              <a:gd name="connsiteX2" fmla="*/ 4461818 w 4576094"/>
              <a:gd name="connsiteY2" fmla="*/ 0 h 1240902"/>
              <a:gd name="connsiteX3" fmla="*/ 4576094 w 4576094"/>
              <a:gd name="connsiteY3" fmla="*/ 146947 h 1240902"/>
              <a:gd name="connsiteX4" fmla="*/ 0 w 4576094"/>
              <a:gd name="connsiteY4" fmla="*/ 1240902 h 1240902"/>
              <a:gd name="connsiteX5" fmla="*/ 1141420 w 4576094"/>
              <a:gd name="connsiteY5" fmla="*/ 278005 h 1240902"/>
              <a:gd name="connsiteX0" fmla="*/ 1141420 w 4576094"/>
              <a:gd name="connsiteY0" fmla="*/ 244108 h 1207005"/>
              <a:gd name="connsiteX1" fmla="*/ 2655619 w 4576094"/>
              <a:gd name="connsiteY1" fmla="*/ 307753 h 1207005"/>
              <a:gd name="connsiteX2" fmla="*/ 4454081 w 4576094"/>
              <a:gd name="connsiteY2" fmla="*/ 0 h 1207005"/>
              <a:gd name="connsiteX3" fmla="*/ 4576094 w 4576094"/>
              <a:gd name="connsiteY3" fmla="*/ 113050 h 1207005"/>
              <a:gd name="connsiteX4" fmla="*/ 0 w 4576094"/>
              <a:gd name="connsiteY4" fmla="*/ 1207005 h 1207005"/>
              <a:gd name="connsiteX5" fmla="*/ 1141420 w 4576094"/>
              <a:gd name="connsiteY5" fmla="*/ 244108 h 1207005"/>
              <a:gd name="connsiteX0" fmla="*/ 1141420 w 4570789"/>
              <a:gd name="connsiteY0" fmla="*/ 244108 h 1207005"/>
              <a:gd name="connsiteX1" fmla="*/ 2655619 w 4570789"/>
              <a:gd name="connsiteY1" fmla="*/ 307753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55619 w 4570789"/>
              <a:gd name="connsiteY1" fmla="*/ 307753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099161 w 4570789"/>
              <a:gd name="connsiteY0" fmla="*/ 248016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099161 w 4570789"/>
              <a:gd name="connsiteY5" fmla="*/ 248016 h 1207005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0232"/>
              <a:gd name="connsiteY0" fmla="*/ 248016 h 1204980"/>
              <a:gd name="connsiteX1" fmla="*/ 4478582 w 4590232"/>
              <a:gd name="connsiteY1" fmla="*/ 0 h 1204980"/>
              <a:gd name="connsiteX2" fmla="*/ 4590232 w 4590232"/>
              <a:gd name="connsiteY2" fmla="*/ 125864 h 1204980"/>
              <a:gd name="connsiteX3" fmla="*/ 0 w 4590232"/>
              <a:gd name="connsiteY3" fmla="*/ 1204980 h 1204980"/>
              <a:gd name="connsiteX4" fmla="*/ 1123662 w 4590232"/>
              <a:gd name="connsiteY4" fmla="*/ 248016 h 120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0232" h="1204980">
                <a:moveTo>
                  <a:pt x="1123662" y="248016"/>
                </a:moveTo>
                <a:cubicBezTo>
                  <a:pt x="2358656" y="213148"/>
                  <a:pt x="3754023" y="647999"/>
                  <a:pt x="4478582" y="0"/>
                </a:cubicBezTo>
                <a:cubicBezTo>
                  <a:pt x="4728122" y="281494"/>
                  <a:pt x="4384810" y="-99670"/>
                  <a:pt x="4590232" y="125864"/>
                </a:cubicBezTo>
                <a:cubicBezTo>
                  <a:pt x="3768549" y="1796416"/>
                  <a:pt x="1303206" y="432259"/>
                  <a:pt x="0" y="1204980"/>
                </a:cubicBezTo>
                <a:lnTo>
                  <a:pt x="1123662" y="248016"/>
                </a:ln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F3CBA5C-6B22-4F0C-87D7-6509807D9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F3B1B8-7661-44B1-9B3C-99F897C28A07}" type="datetimeFigureOut">
              <a:rPr lang="en-SE" smtClean="0"/>
              <a:pPr/>
              <a:t>01/10/2024</a:t>
            </a:fld>
            <a:endParaRPr lang="en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33616548-D38B-4C25-855D-10FE2C8D9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C82FB50-8AB3-44C9-8EFA-35B8AB438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A27B9A-A3F5-49AC-812A-48CF3A1D9232}" type="slidenum">
              <a:rPr lang="en-SE" smtClean="0"/>
              <a:pPr/>
              <a:t>‹#›</a:t>
            </a:fld>
            <a:endParaRPr lang="en-SE"/>
          </a:p>
        </p:txBody>
      </p:sp>
      <p:sp>
        <p:nvSpPr>
          <p:cNvPr id="10" name="Rubrik 9">
            <a:extLst>
              <a:ext uri="{FF2B5EF4-FFF2-40B4-BE49-F238E27FC236}">
                <a16:creationId xmlns:a16="http://schemas.microsoft.com/office/drawing/2014/main" id="{533A9F7A-B4FC-42AB-ADF3-A6AFD6D02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45" y="2486892"/>
            <a:ext cx="9472472" cy="134362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AF1B6B6C-889B-4B91-8529-104AF4A6D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56" y="6230413"/>
            <a:ext cx="1711637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072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0F6A31-961B-4697-A33F-4E85E3817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7E1B452-5C13-420D-98D9-FEFA84D51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A025CC6-B769-4A90-815D-7D27FD9D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8F3B1B8-7661-44B1-9B3C-99F897C28A07}" type="datetimeFigureOut">
              <a:rPr lang="en-SE" smtClean="0"/>
              <a:pPr/>
              <a:t>01/10/2024</a:t>
            </a:fld>
            <a:endParaRPr lang="en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88279D6-F2F6-40F2-BCEA-4CC13EF4D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F3DB2F-3774-49B9-8158-F9EDBA7F5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6A27B9A-A3F5-49AC-812A-48CF3A1D9232}" type="slidenum">
              <a:rPr lang="en-SE" smtClean="0"/>
              <a:pPr/>
              <a:t>‹#›</a:t>
            </a:fld>
            <a:endParaRPr lang="en-SE"/>
          </a:p>
        </p:txBody>
      </p:sp>
      <p:sp>
        <p:nvSpPr>
          <p:cNvPr id="7" name="Våg 8">
            <a:extLst>
              <a:ext uri="{FF2B5EF4-FFF2-40B4-BE49-F238E27FC236}">
                <a16:creationId xmlns:a16="http://schemas.microsoft.com/office/drawing/2014/main" id="{BB78275E-D9A3-4327-A9B1-43CEC8C71075}"/>
              </a:ext>
            </a:extLst>
          </p:cNvPr>
          <p:cNvSpPr/>
          <p:nvPr userDrawn="1"/>
        </p:nvSpPr>
        <p:spPr>
          <a:xfrm rot="19183567" flipV="1">
            <a:off x="7840675" y="5236183"/>
            <a:ext cx="4590232" cy="1204980"/>
          </a:xfrm>
          <a:custGeom>
            <a:avLst/>
            <a:gdLst>
              <a:gd name="connsiteX0" fmla="*/ 0 w 3787856"/>
              <a:gd name="connsiteY0" fmla="*/ 94325 h 754602"/>
              <a:gd name="connsiteX1" fmla="*/ 3787856 w 3787856"/>
              <a:gd name="connsiteY1" fmla="*/ 94325 h 754602"/>
              <a:gd name="connsiteX2" fmla="*/ 3787856 w 3787856"/>
              <a:gd name="connsiteY2" fmla="*/ 660277 h 754602"/>
              <a:gd name="connsiteX3" fmla="*/ 0 w 3787856"/>
              <a:gd name="connsiteY3" fmla="*/ 660277 h 754602"/>
              <a:gd name="connsiteX4" fmla="*/ 0 w 3787856"/>
              <a:gd name="connsiteY4" fmla="*/ 94325 h 754602"/>
              <a:gd name="connsiteX0" fmla="*/ 0 w 4285510"/>
              <a:gd name="connsiteY0" fmla="*/ 90765 h 656717"/>
              <a:gd name="connsiteX1" fmla="*/ 3787856 w 4285510"/>
              <a:gd name="connsiteY1" fmla="*/ 90765 h 656717"/>
              <a:gd name="connsiteX2" fmla="*/ 4285510 w 4285510"/>
              <a:gd name="connsiteY2" fmla="*/ 351422 h 656717"/>
              <a:gd name="connsiteX3" fmla="*/ 0 w 4285510"/>
              <a:gd name="connsiteY3" fmla="*/ 656717 h 656717"/>
              <a:gd name="connsiteX4" fmla="*/ 0 w 4285510"/>
              <a:gd name="connsiteY4" fmla="*/ 90765 h 656717"/>
              <a:gd name="connsiteX0" fmla="*/ 0 w 4285510"/>
              <a:gd name="connsiteY0" fmla="*/ 90765 h 816744"/>
              <a:gd name="connsiteX1" fmla="*/ 3787856 w 4285510"/>
              <a:gd name="connsiteY1" fmla="*/ 90765 h 816744"/>
              <a:gd name="connsiteX2" fmla="*/ 4285510 w 4285510"/>
              <a:gd name="connsiteY2" fmla="*/ 351422 h 816744"/>
              <a:gd name="connsiteX3" fmla="*/ 0 w 4285510"/>
              <a:gd name="connsiteY3" fmla="*/ 656717 h 816744"/>
              <a:gd name="connsiteX4" fmla="*/ 0 w 4285510"/>
              <a:gd name="connsiteY4" fmla="*/ 90765 h 816744"/>
              <a:gd name="connsiteX0" fmla="*/ 0 w 4635556"/>
              <a:gd name="connsiteY0" fmla="*/ 204485 h 770437"/>
              <a:gd name="connsiteX1" fmla="*/ 3787856 w 4635556"/>
              <a:gd name="connsiteY1" fmla="*/ 204485 h 770437"/>
              <a:gd name="connsiteX2" fmla="*/ 4635556 w 4635556"/>
              <a:gd name="connsiteY2" fmla="*/ 40562 h 770437"/>
              <a:gd name="connsiteX3" fmla="*/ 0 w 4635556"/>
              <a:gd name="connsiteY3" fmla="*/ 770437 h 770437"/>
              <a:gd name="connsiteX4" fmla="*/ 0 w 4635556"/>
              <a:gd name="connsiteY4" fmla="*/ 204485 h 770437"/>
              <a:gd name="connsiteX0" fmla="*/ 0 w 4635556"/>
              <a:gd name="connsiteY0" fmla="*/ 204485 h 907887"/>
              <a:gd name="connsiteX1" fmla="*/ 3787856 w 4635556"/>
              <a:gd name="connsiteY1" fmla="*/ 204485 h 907887"/>
              <a:gd name="connsiteX2" fmla="*/ 4635556 w 4635556"/>
              <a:gd name="connsiteY2" fmla="*/ 40562 h 907887"/>
              <a:gd name="connsiteX3" fmla="*/ 0 w 4635556"/>
              <a:gd name="connsiteY3" fmla="*/ 770437 h 907887"/>
              <a:gd name="connsiteX4" fmla="*/ 0 w 4635556"/>
              <a:gd name="connsiteY4" fmla="*/ 204485 h 907887"/>
              <a:gd name="connsiteX0" fmla="*/ 0 w 4635556"/>
              <a:gd name="connsiteY0" fmla="*/ 244333 h 947735"/>
              <a:gd name="connsiteX1" fmla="*/ 3787856 w 4635556"/>
              <a:gd name="connsiteY1" fmla="*/ 244333 h 947735"/>
              <a:gd name="connsiteX2" fmla="*/ 4635556 w 4635556"/>
              <a:gd name="connsiteY2" fmla="*/ 80410 h 947735"/>
              <a:gd name="connsiteX3" fmla="*/ 0 w 4635556"/>
              <a:gd name="connsiteY3" fmla="*/ 810285 h 947735"/>
              <a:gd name="connsiteX4" fmla="*/ 0 w 4635556"/>
              <a:gd name="connsiteY4" fmla="*/ 244333 h 947735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14143 w 4649699"/>
              <a:gd name="connsiteY0" fmla="*/ 244333 h 1147548"/>
              <a:gd name="connsiteX1" fmla="*/ 418891 w 4649699"/>
              <a:gd name="connsiteY1" fmla="*/ 165867 h 1147548"/>
              <a:gd name="connsiteX2" fmla="*/ 3801999 w 4649699"/>
              <a:gd name="connsiteY2" fmla="*/ 244333 h 1147548"/>
              <a:gd name="connsiteX3" fmla="*/ 4649699 w 4649699"/>
              <a:gd name="connsiteY3" fmla="*/ 80410 h 1147548"/>
              <a:gd name="connsiteX4" fmla="*/ 55547 w 4649699"/>
              <a:gd name="connsiteY4" fmla="*/ 1147548 h 1147548"/>
              <a:gd name="connsiteX5" fmla="*/ 14143 w 4649699"/>
              <a:gd name="connsiteY5" fmla="*/ 244333 h 1147548"/>
              <a:gd name="connsiteX0" fmla="*/ 0 w 4953138"/>
              <a:gd name="connsiteY0" fmla="*/ 885759 h 1147548"/>
              <a:gd name="connsiteX1" fmla="*/ 722330 w 4953138"/>
              <a:gd name="connsiteY1" fmla="*/ 16586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0 w 4953138"/>
              <a:gd name="connsiteY0" fmla="*/ 885759 h 1147548"/>
              <a:gd name="connsiteX1" fmla="*/ 722330 w 4953138"/>
              <a:gd name="connsiteY1" fmla="*/ 16586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0 w 4953138"/>
              <a:gd name="connsiteY0" fmla="*/ 885759 h 1147548"/>
              <a:gd name="connsiteX1" fmla="*/ 1248140 w 4953138"/>
              <a:gd name="connsiteY1" fmla="*/ 66285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1154967 w 4594152"/>
              <a:gd name="connsiteY0" fmla="*/ 243220 h 1217595"/>
              <a:gd name="connsiteX1" fmla="*/ 889154 w 4594152"/>
              <a:gd name="connsiteY1" fmla="*/ 732904 h 1217595"/>
              <a:gd name="connsiteX2" fmla="*/ 3746452 w 4594152"/>
              <a:gd name="connsiteY2" fmla="*/ 314380 h 1217595"/>
              <a:gd name="connsiteX3" fmla="*/ 4594152 w 4594152"/>
              <a:gd name="connsiteY3" fmla="*/ 150457 h 1217595"/>
              <a:gd name="connsiteX4" fmla="*/ 0 w 4594152"/>
              <a:gd name="connsiteY4" fmla="*/ 1217595 h 1217595"/>
              <a:gd name="connsiteX5" fmla="*/ 1154967 w 4594152"/>
              <a:gd name="connsiteY5" fmla="*/ 243220 h 1217595"/>
              <a:gd name="connsiteX0" fmla="*/ 1154967 w 4594152"/>
              <a:gd name="connsiteY0" fmla="*/ 243220 h 1217595"/>
              <a:gd name="connsiteX1" fmla="*/ 889154 w 4594152"/>
              <a:gd name="connsiteY1" fmla="*/ 732904 h 1217595"/>
              <a:gd name="connsiteX2" fmla="*/ 3746452 w 4594152"/>
              <a:gd name="connsiteY2" fmla="*/ 314380 h 1217595"/>
              <a:gd name="connsiteX3" fmla="*/ 4594152 w 4594152"/>
              <a:gd name="connsiteY3" fmla="*/ 150457 h 1217595"/>
              <a:gd name="connsiteX4" fmla="*/ 0 w 4594152"/>
              <a:gd name="connsiteY4" fmla="*/ 1217595 h 1217595"/>
              <a:gd name="connsiteX5" fmla="*/ 1154967 w 4594152"/>
              <a:gd name="connsiteY5" fmla="*/ 243220 h 1217595"/>
              <a:gd name="connsiteX0" fmla="*/ 1154967 w 4594152"/>
              <a:gd name="connsiteY0" fmla="*/ 373458 h 1347833"/>
              <a:gd name="connsiteX1" fmla="*/ 2597096 w 4594152"/>
              <a:gd name="connsiteY1" fmla="*/ 242179 h 1347833"/>
              <a:gd name="connsiteX2" fmla="*/ 3746452 w 4594152"/>
              <a:gd name="connsiteY2" fmla="*/ 444618 h 1347833"/>
              <a:gd name="connsiteX3" fmla="*/ 4594152 w 4594152"/>
              <a:gd name="connsiteY3" fmla="*/ 280695 h 1347833"/>
              <a:gd name="connsiteX4" fmla="*/ 0 w 4594152"/>
              <a:gd name="connsiteY4" fmla="*/ 1347833 h 1347833"/>
              <a:gd name="connsiteX5" fmla="*/ 1154967 w 4594152"/>
              <a:gd name="connsiteY5" fmla="*/ 373458 h 1347833"/>
              <a:gd name="connsiteX0" fmla="*/ 1154967 w 4594152"/>
              <a:gd name="connsiteY0" fmla="*/ 288395 h 1262770"/>
              <a:gd name="connsiteX1" fmla="*/ 2631728 w 4594152"/>
              <a:gd name="connsiteY1" fmla="*/ 500119 h 1262770"/>
              <a:gd name="connsiteX2" fmla="*/ 3746452 w 4594152"/>
              <a:gd name="connsiteY2" fmla="*/ 359555 h 1262770"/>
              <a:gd name="connsiteX3" fmla="*/ 4594152 w 4594152"/>
              <a:gd name="connsiteY3" fmla="*/ 195632 h 1262770"/>
              <a:gd name="connsiteX4" fmla="*/ 0 w 4594152"/>
              <a:gd name="connsiteY4" fmla="*/ 1262770 h 1262770"/>
              <a:gd name="connsiteX5" fmla="*/ 1154967 w 4594152"/>
              <a:gd name="connsiteY5" fmla="*/ 288395 h 1262770"/>
              <a:gd name="connsiteX0" fmla="*/ 1154967 w 4594152"/>
              <a:gd name="connsiteY0" fmla="*/ 317977 h 1292352"/>
              <a:gd name="connsiteX1" fmla="*/ 2618082 w 4594152"/>
              <a:gd name="connsiteY1" fmla="*/ 389997 h 1292352"/>
              <a:gd name="connsiteX2" fmla="*/ 3746452 w 4594152"/>
              <a:gd name="connsiteY2" fmla="*/ 389137 h 1292352"/>
              <a:gd name="connsiteX3" fmla="*/ 4594152 w 4594152"/>
              <a:gd name="connsiteY3" fmla="*/ 225214 h 1292352"/>
              <a:gd name="connsiteX4" fmla="*/ 0 w 4594152"/>
              <a:gd name="connsiteY4" fmla="*/ 1292352 h 1292352"/>
              <a:gd name="connsiteX5" fmla="*/ 1154967 w 4594152"/>
              <a:gd name="connsiteY5" fmla="*/ 317977 h 1292352"/>
              <a:gd name="connsiteX0" fmla="*/ 1141420 w 4594152"/>
              <a:gd name="connsiteY0" fmla="*/ 320676 h 1283573"/>
              <a:gd name="connsiteX1" fmla="*/ 2618082 w 4594152"/>
              <a:gd name="connsiteY1" fmla="*/ 381218 h 1283573"/>
              <a:gd name="connsiteX2" fmla="*/ 3746452 w 4594152"/>
              <a:gd name="connsiteY2" fmla="*/ 380358 h 1283573"/>
              <a:gd name="connsiteX3" fmla="*/ 4594152 w 4594152"/>
              <a:gd name="connsiteY3" fmla="*/ 216435 h 1283573"/>
              <a:gd name="connsiteX4" fmla="*/ 0 w 4594152"/>
              <a:gd name="connsiteY4" fmla="*/ 1283573 h 1283573"/>
              <a:gd name="connsiteX5" fmla="*/ 1141420 w 4594152"/>
              <a:gd name="connsiteY5" fmla="*/ 320676 h 1283573"/>
              <a:gd name="connsiteX0" fmla="*/ 1141420 w 4594152"/>
              <a:gd name="connsiteY0" fmla="*/ 184652 h 1147549"/>
              <a:gd name="connsiteX1" fmla="*/ 2618082 w 4594152"/>
              <a:gd name="connsiteY1" fmla="*/ 245194 h 1147549"/>
              <a:gd name="connsiteX2" fmla="*/ 3746452 w 4594152"/>
              <a:gd name="connsiteY2" fmla="*/ 244334 h 1147549"/>
              <a:gd name="connsiteX3" fmla="*/ 4594152 w 4594152"/>
              <a:gd name="connsiteY3" fmla="*/ 80411 h 1147549"/>
              <a:gd name="connsiteX4" fmla="*/ 0 w 4594152"/>
              <a:gd name="connsiteY4" fmla="*/ 1147549 h 1147549"/>
              <a:gd name="connsiteX5" fmla="*/ 1141420 w 4594152"/>
              <a:gd name="connsiteY5" fmla="*/ 184652 h 1147549"/>
              <a:gd name="connsiteX0" fmla="*/ 1141420 w 4594152"/>
              <a:gd name="connsiteY0" fmla="*/ 184652 h 1147549"/>
              <a:gd name="connsiteX1" fmla="*/ 2618082 w 4594152"/>
              <a:gd name="connsiteY1" fmla="*/ 245194 h 1147549"/>
              <a:gd name="connsiteX2" fmla="*/ 3746452 w 4594152"/>
              <a:gd name="connsiteY2" fmla="*/ 244334 h 1147549"/>
              <a:gd name="connsiteX3" fmla="*/ 4594152 w 4594152"/>
              <a:gd name="connsiteY3" fmla="*/ 80411 h 1147549"/>
              <a:gd name="connsiteX4" fmla="*/ 0 w 4594152"/>
              <a:gd name="connsiteY4" fmla="*/ 1147549 h 1147549"/>
              <a:gd name="connsiteX5" fmla="*/ 1141420 w 4594152"/>
              <a:gd name="connsiteY5" fmla="*/ 184652 h 1147549"/>
              <a:gd name="connsiteX0" fmla="*/ 1141420 w 4594152"/>
              <a:gd name="connsiteY0" fmla="*/ 164657 h 1127554"/>
              <a:gd name="connsiteX1" fmla="*/ 2618082 w 4594152"/>
              <a:gd name="connsiteY1" fmla="*/ 225199 h 1127554"/>
              <a:gd name="connsiteX2" fmla="*/ 3351997 w 4594152"/>
              <a:gd name="connsiteY2" fmla="*/ 500372 h 1127554"/>
              <a:gd name="connsiteX3" fmla="*/ 4594152 w 4594152"/>
              <a:gd name="connsiteY3" fmla="*/ 60416 h 1127554"/>
              <a:gd name="connsiteX4" fmla="*/ 0 w 4594152"/>
              <a:gd name="connsiteY4" fmla="*/ 1127554 h 1127554"/>
              <a:gd name="connsiteX5" fmla="*/ 1141420 w 4594152"/>
              <a:gd name="connsiteY5" fmla="*/ 164657 h 1127554"/>
              <a:gd name="connsiteX0" fmla="*/ 1141420 w 4594152"/>
              <a:gd name="connsiteY0" fmla="*/ 173348 h 1136245"/>
              <a:gd name="connsiteX1" fmla="*/ 2618082 w 4594152"/>
              <a:gd name="connsiteY1" fmla="*/ 233890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38501 w 4594152"/>
              <a:gd name="connsiteY1" fmla="*/ 367855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80643 w 4594152"/>
              <a:gd name="connsiteY1" fmla="*/ 239062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55619 w 4594152"/>
              <a:gd name="connsiteY1" fmla="*/ 236993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652014 h 1614911"/>
              <a:gd name="connsiteX1" fmla="*/ 2655619 w 4594152"/>
              <a:gd name="connsiteY1" fmla="*/ 715659 h 1614911"/>
              <a:gd name="connsiteX2" fmla="*/ 3899773 w 4594152"/>
              <a:gd name="connsiteY2" fmla="*/ 0 h 1614911"/>
              <a:gd name="connsiteX3" fmla="*/ 4594152 w 4594152"/>
              <a:gd name="connsiteY3" fmla="*/ 547773 h 1614911"/>
              <a:gd name="connsiteX4" fmla="*/ 0 w 4594152"/>
              <a:gd name="connsiteY4" fmla="*/ 1614911 h 1614911"/>
              <a:gd name="connsiteX5" fmla="*/ 1141420 w 4594152"/>
              <a:gd name="connsiteY5" fmla="*/ 652014 h 1614911"/>
              <a:gd name="connsiteX0" fmla="*/ 1141420 w 4594152"/>
              <a:gd name="connsiteY0" fmla="*/ 652014 h 1614911"/>
              <a:gd name="connsiteX1" fmla="*/ 2655619 w 4594152"/>
              <a:gd name="connsiteY1" fmla="*/ 715659 h 1614911"/>
              <a:gd name="connsiteX2" fmla="*/ 3899773 w 4594152"/>
              <a:gd name="connsiteY2" fmla="*/ 0 h 1614911"/>
              <a:gd name="connsiteX3" fmla="*/ 4594152 w 4594152"/>
              <a:gd name="connsiteY3" fmla="*/ 547773 h 1614911"/>
              <a:gd name="connsiteX4" fmla="*/ 0 w 4594152"/>
              <a:gd name="connsiteY4" fmla="*/ 1614911 h 1614911"/>
              <a:gd name="connsiteX5" fmla="*/ 1141420 w 4594152"/>
              <a:gd name="connsiteY5" fmla="*/ 652014 h 161491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346379 h 1309276"/>
              <a:gd name="connsiteX1" fmla="*/ 2655619 w 4594152"/>
              <a:gd name="connsiteY1" fmla="*/ 410024 h 1309276"/>
              <a:gd name="connsiteX2" fmla="*/ 4428709 w 4594152"/>
              <a:gd name="connsiteY2" fmla="*/ 0 h 1309276"/>
              <a:gd name="connsiteX3" fmla="*/ 4594152 w 4594152"/>
              <a:gd name="connsiteY3" fmla="*/ 242138 h 1309276"/>
              <a:gd name="connsiteX4" fmla="*/ 0 w 4594152"/>
              <a:gd name="connsiteY4" fmla="*/ 1309276 h 1309276"/>
              <a:gd name="connsiteX5" fmla="*/ 1141420 w 4594152"/>
              <a:gd name="connsiteY5" fmla="*/ 346379 h 1309276"/>
              <a:gd name="connsiteX0" fmla="*/ 1141420 w 4883436"/>
              <a:gd name="connsiteY0" fmla="*/ 365268 h 1328165"/>
              <a:gd name="connsiteX1" fmla="*/ 2655619 w 4883436"/>
              <a:gd name="connsiteY1" fmla="*/ 428913 h 1328165"/>
              <a:gd name="connsiteX2" fmla="*/ 4428709 w 4883436"/>
              <a:gd name="connsiteY2" fmla="*/ 18889 h 1328165"/>
              <a:gd name="connsiteX3" fmla="*/ 4411361 w 4883436"/>
              <a:gd name="connsiteY3" fmla="*/ 89225 h 1328165"/>
              <a:gd name="connsiteX4" fmla="*/ 4594152 w 4883436"/>
              <a:gd name="connsiteY4" fmla="*/ 261027 h 1328165"/>
              <a:gd name="connsiteX5" fmla="*/ 0 w 4883436"/>
              <a:gd name="connsiteY5" fmla="*/ 1328165 h 1328165"/>
              <a:gd name="connsiteX6" fmla="*/ 1141420 w 4883436"/>
              <a:gd name="connsiteY6" fmla="*/ 365268 h 1328165"/>
              <a:gd name="connsiteX0" fmla="*/ 1141420 w 4941962"/>
              <a:gd name="connsiteY0" fmla="*/ 368616 h 1331513"/>
              <a:gd name="connsiteX1" fmla="*/ 2655619 w 4941962"/>
              <a:gd name="connsiteY1" fmla="*/ 432261 h 1331513"/>
              <a:gd name="connsiteX2" fmla="*/ 4428709 w 4941962"/>
              <a:gd name="connsiteY2" fmla="*/ 22237 h 1331513"/>
              <a:gd name="connsiteX3" fmla="*/ 4650365 w 4941962"/>
              <a:gd name="connsiteY3" fmla="*/ 71940 h 1331513"/>
              <a:gd name="connsiteX4" fmla="*/ 4594152 w 4941962"/>
              <a:gd name="connsiteY4" fmla="*/ 264375 h 1331513"/>
              <a:gd name="connsiteX5" fmla="*/ 0 w 4941962"/>
              <a:gd name="connsiteY5" fmla="*/ 1331513 h 1331513"/>
              <a:gd name="connsiteX6" fmla="*/ 1141420 w 4941962"/>
              <a:gd name="connsiteY6" fmla="*/ 368616 h 1331513"/>
              <a:gd name="connsiteX0" fmla="*/ 1141420 w 4952229"/>
              <a:gd name="connsiteY0" fmla="*/ 353321 h 1316218"/>
              <a:gd name="connsiteX1" fmla="*/ 2655619 w 4952229"/>
              <a:gd name="connsiteY1" fmla="*/ 416966 h 1316218"/>
              <a:gd name="connsiteX2" fmla="*/ 4428709 w 4952229"/>
              <a:gd name="connsiteY2" fmla="*/ 6942 h 1316218"/>
              <a:gd name="connsiteX3" fmla="*/ 4594152 w 4952229"/>
              <a:gd name="connsiteY3" fmla="*/ 249080 h 1316218"/>
              <a:gd name="connsiteX4" fmla="*/ 0 w 4952229"/>
              <a:gd name="connsiteY4" fmla="*/ 1316218 h 1316218"/>
              <a:gd name="connsiteX5" fmla="*/ 1141420 w 4952229"/>
              <a:gd name="connsiteY5" fmla="*/ 353321 h 1316218"/>
              <a:gd name="connsiteX0" fmla="*/ 1141420 w 4958877"/>
              <a:gd name="connsiteY0" fmla="*/ 276198 h 1239095"/>
              <a:gd name="connsiteX1" fmla="*/ 2655619 w 4958877"/>
              <a:gd name="connsiteY1" fmla="*/ 339843 h 1239095"/>
              <a:gd name="connsiteX2" fmla="*/ 4451334 w 4958877"/>
              <a:gd name="connsiteY2" fmla="*/ 22570 h 1239095"/>
              <a:gd name="connsiteX3" fmla="*/ 4594152 w 4958877"/>
              <a:gd name="connsiteY3" fmla="*/ 171957 h 1239095"/>
              <a:gd name="connsiteX4" fmla="*/ 0 w 4958877"/>
              <a:gd name="connsiteY4" fmla="*/ 1239095 h 1239095"/>
              <a:gd name="connsiteX5" fmla="*/ 1141420 w 4958877"/>
              <a:gd name="connsiteY5" fmla="*/ 276198 h 1239095"/>
              <a:gd name="connsiteX0" fmla="*/ 1141420 w 4917260"/>
              <a:gd name="connsiteY0" fmla="*/ 253628 h 1216525"/>
              <a:gd name="connsiteX1" fmla="*/ 2655619 w 4917260"/>
              <a:gd name="connsiteY1" fmla="*/ 317273 h 1216525"/>
              <a:gd name="connsiteX2" fmla="*/ 4451334 w 4917260"/>
              <a:gd name="connsiteY2" fmla="*/ 0 h 1216525"/>
              <a:gd name="connsiteX3" fmla="*/ 4594152 w 4917260"/>
              <a:gd name="connsiteY3" fmla="*/ 149387 h 1216525"/>
              <a:gd name="connsiteX4" fmla="*/ 0 w 4917260"/>
              <a:gd name="connsiteY4" fmla="*/ 1216525 h 1216525"/>
              <a:gd name="connsiteX5" fmla="*/ 1141420 w 4917260"/>
              <a:gd name="connsiteY5" fmla="*/ 253628 h 1216525"/>
              <a:gd name="connsiteX0" fmla="*/ 1141420 w 4594152"/>
              <a:gd name="connsiteY0" fmla="*/ 253628 h 1216525"/>
              <a:gd name="connsiteX1" fmla="*/ 2655619 w 4594152"/>
              <a:gd name="connsiteY1" fmla="*/ 317273 h 1216525"/>
              <a:gd name="connsiteX2" fmla="*/ 4451334 w 4594152"/>
              <a:gd name="connsiteY2" fmla="*/ 0 h 1216525"/>
              <a:gd name="connsiteX3" fmla="*/ 4594152 w 4594152"/>
              <a:gd name="connsiteY3" fmla="*/ 149387 h 1216525"/>
              <a:gd name="connsiteX4" fmla="*/ 0 w 4594152"/>
              <a:gd name="connsiteY4" fmla="*/ 1216525 h 1216525"/>
              <a:gd name="connsiteX5" fmla="*/ 1141420 w 4594152"/>
              <a:gd name="connsiteY5" fmla="*/ 253628 h 1216525"/>
              <a:gd name="connsiteX0" fmla="*/ 1141420 w 4594152"/>
              <a:gd name="connsiteY0" fmla="*/ 265957 h 1228854"/>
              <a:gd name="connsiteX1" fmla="*/ 2655619 w 4594152"/>
              <a:gd name="connsiteY1" fmla="*/ 329602 h 1228854"/>
              <a:gd name="connsiteX2" fmla="*/ 4454878 w 4594152"/>
              <a:gd name="connsiteY2" fmla="*/ 0 h 1228854"/>
              <a:gd name="connsiteX3" fmla="*/ 4594152 w 4594152"/>
              <a:gd name="connsiteY3" fmla="*/ 161716 h 1228854"/>
              <a:gd name="connsiteX4" fmla="*/ 0 w 4594152"/>
              <a:gd name="connsiteY4" fmla="*/ 1228854 h 1228854"/>
              <a:gd name="connsiteX5" fmla="*/ 1141420 w 4594152"/>
              <a:gd name="connsiteY5" fmla="*/ 265957 h 1228854"/>
              <a:gd name="connsiteX0" fmla="*/ 1141420 w 4594152"/>
              <a:gd name="connsiteY0" fmla="*/ 265957 h 1228854"/>
              <a:gd name="connsiteX1" fmla="*/ 2655619 w 4594152"/>
              <a:gd name="connsiteY1" fmla="*/ 329602 h 1228854"/>
              <a:gd name="connsiteX2" fmla="*/ 4454878 w 4594152"/>
              <a:gd name="connsiteY2" fmla="*/ 0 h 1228854"/>
              <a:gd name="connsiteX3" fmla="*/ 4594152 w 4594152"/>
              <a:gd name="connsiteY3" fmla="*/ 161716 h 1228854"/>
              <a:gd name="connsiteX4" fmla="*/ 0 w 4594152"/>
              <a:gd name="connsiteY4" fmla="*/ 1228854 h 1228854"/>
              <a:gd name="connsiteX5" fmla="*/ 1141420 w 4594152"/>
              <a:gd name="connsiteY5" fmla="*/ 265957 h 1228854"/>
              <a:gd name="connsiteX0" fmla="*/ 1141420 w 4594566"/>
              <a:gd name="connsiteY0" fmla="*/ 265957 h 1228854"/>
              <a:gd name="connsiteX1" fmla="*/ 2655619 w 4594566"/>
              <a:gd name="connsiteY1" fmla="*/ 329602 h 1228854"/>
              <a:gd name="connsiteX2" fmla="*/ 4454878 w 4594566"/>
              <a:gd name="connsiteY2" fmla="*/ 0 h 1228854"/>
              <a:gd name="connsiteX3" fmla="*/ 4594566 w 4594566"/>
              <a:gd name="connsiteY3" fmla="*/ 156701 h 1228854"/>
              <a:gd name="connsiteX4" fmla="*/ 0 w 4594566"/>
              <a:gd name="connsiteY4" fmla="*/ 1228854 h 1228854"/>
              <a:gd name="connsiteX5" fmla="*/ 1141420 w 4594566"/>
              <a:gd name="connsiteY5" fmla="*/ 265957 h 1228854"/>
              <a:gd name="connsiteX0" fmla="*/ 1141420 w 4594566"/>
              <a:gd name="connsiteY0" fmla="*/ 265957 h 1228854"/>
              <a:gd name="connsiteX1" fmla="*/ 2655619 w 4594566"/>
              <a:gd name="connsiteY1" fmla="*/ 329602 h 1228854"/>
              <a:gd name="connsiteX2" fmla="*/ 4454878 w 4594566"/>
              <a:gd name="connsiteY2" fmla="*/ 0 h 1228854"/>
              <a:gd name="connsiteX3" fmla="*/ 4594566 w 4594566"/>
              <a:gd name="connsiteY3" fmla="*/ 156701 h 1228854"/>
              <a:gd name="connsiteX4" fmla="*/ 0 w 4594566"/>
              <a:gd name="connsiteY4" fmla="*/ 1228854 h 1228854"/>
              <a:gd name="connsiteX5" fmla="*/ 1141420 w 4594566"/>
              <a:gd name="connsiteY5" fmla="*/ 265957 h 1228854"/>
              <a:gd name="connsiteX0" fmla="*/ 1141420 w 4594566"/>
              <a:gd name="connsiteY0" fmla="*/ 273686 h 1236583"/>
              <a:gd name="connsiteX1" fmla="*/ 2655619 w 4594566"/>
              <a:gd name="connsiteY1" fmla="*/ 337331 h 1236583"/>
              <a:gd name="connsiteX2" fmla="*/ 4452993 w 4594566"/>
              <a:gd name="connsiteY2" fmla="*/ 0 h 1236583"/>
              <a:gd name="connsiteX3" fmla="*/ 4594566 w 4594566"/>
              <a:gd name="connsiteY3" fmla="*/ 164430 h 1236583"/>
              <a:gd name="connsiteX4" fmla="*/ 0 w 4594566"/>
              <a:gd name="connsiteY4" fmla="*/ 1236583 h 1236583"/>
              <a:gd name="connsiteX5" fmla="*/ 1141420 w 4594566"/>
              <a:gd name="connsiteY5" fmla="*/ 273686 h 1236583"/>
              <a:gd name="connsiteX0" fmla="*/ 1141420 w 4594566"/>
              <a:gd name="connsiteY0" fmla="*/ 266786 h 1229683"/>
              <a:gd name="connsiteX1" fmla="*/ 2655619 w 4594566"/>
              <a:gd name="connsiteY1" fmla="*/ 330431 h 1229683"/>
              <a:gd name="connsiteX2" fmla="*/ 4444849 w 4594566"/>
              <a:gd name="connsiteY2" fmla="*/ 0 h 1229683"/>
              <a:gd name="connsiteX3" fmla="*/ 4594566 w 4594566"/>
              <a:gd name="connsiteY3" fmla="*/ 157530 h 1229683"/>
              <a:gd name="connsiteX4" fmla="*/ 0 w 4594566"/>
              <a:gd name="connsiteY4" fmla="*/ 1229683 h 1229683"/>
              <a:gd name="connsiteX5" fmla="*/ 1141420 w 4594566"/>
              <a:gd name="connsiteY5" fmla="*/ 266786 h 1229683"/>
              <a:gd name="connsiteX0" fmla="*/ 1141420 w 4594566"/>
              <a:gd name="connsiteY0" fmla="*/ 279115 h 1242012"/>
              <a:gd name="connsiteX1" fmla="*/ 2655619 w 4594566"/>
              <a:gd name="connsiteY1" fmla="*/ 342760 h 1242012"/>
              <a:gd name="connsiteX2" fmla="*/ 4448393 w 4594566"/>
              <a:gd name="connsiteY2" fmla="*/ 0 h 1242012"/>
              <a:gd name="connsiteX3" fmla="*/ 4594566 w 4594566"/>
              <a:gd name="connsiteY3" fmla="*/ 169859 h 1242012"/>
              <a:gd name="connsiteX4" fmla="*/ 0 w 4594566"/>
              <a:gd name="connsiteY4" fmla="*/ 1242012 h 1242012"/>
              <a:gd name="connsiteX5" fmla="*/ 1141420 w 4594566"/>
              <a:gd name="connsiteY5" fmla="*/ 279115 h 1242012"/>
              <a:gd name="connsiteX0" fmla="*/ 1141420 w 4594566"/>
              <a:gd name="connsiteY0" fmla="*/ 279115 h 1242012"/>
              <a:gd name="connsiteX1" fmla="*/ 2655619 w 4594566"/>
              <a:gd name="connsiteY1" fmla="*/ 342760 h 1242012"/>
              <a:gd name="connsiteX2" fmla="*/ 4448393 w 4594566"/>
              <a:gd name="connsiteY2" fmla="*/ 0 h 1242012"/>
              <a:gd name="connsiteX3" fmla="*/ 4594566 w 4594566"/>
              <a:gd name="connsiteY3" fmla="*/ 169859 h 1242012"/>
              <a:gd name="connsiteX4" fmla="*/ 0 w 4594566"/>
              <a:gd name="connsiteY4" fmla="*/ 1242012 h 1242012"/>
              <a:gd name="connsiteX5" fmla="*/ 1141420 w 4594566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8005 h 1240902"/>
              <a:gd name="connsiteX1" fmla="*/ 2655619 w 4576094"/>
              <a:gd name="connsiteY1" fmla="*/ 341650 h 1240902"/>
              <a:gd name="connsiteX2" fmla="*/ 4461818 w 4576094"/>
              <a:gd name="connsiteY2" fmla="*/ 0 h 1240902"/>
              <a:gd name="connsiteX3" fmla="*/ 4576094 w 4576094"/>
              <a:gd name="connsiteY3" fmla="*/ 146947 h 1240902"/>
              <a:gd name="connsiteX4" fmla="*/ 0 w 4576094"/>
              <a:gd name="connsiteY4" fmla="*/ 1240902 h 1240902"/>
              <a:gd name="connsiteX5" fmla="*/ 1141420 w 4576094"/>
              <a:gd name="connsiteY5" fmla="*/ 278005 h 1240902"/>
              <a:gd name="connsiteX0" fmla="*/ 1141420 w 4576094"/>
              <a:gd name="connsiteY0" fmla="*/ 278005 h 1240902"/>
              <a:gd name="connsiteX1" fmla="*/ 2655619 w 4576094"/>
              <a:gd name="connsiteY1" fmla="*/ 341650 h 1240902"/>
              <a:gd name="connsiteX2" fmla="*/ 4461818 w 4576094"/>
              <a:gd name="connsiteY2" fmla="*/ 0 h 1240902"/>
              <a:gd name="connsiteX3" fmla="*/ 4576094 w 4576094"/>
              <a:gd name="connsiteY3" fmla="*/ 146947 h 1240902"/>
              <a:gd name="connsiteX4" fmla="*/ 0 w 4576094"/>
              <a:gd name="connsiteY4" fmla="*/ 1240902 h 1240902"/>
              <a:gd name="connsiteX5" fmla="*/ 1141420 w 4576094"/>
              <a:gd name="connsiteY5" fmla="*/ 278005 h 1240902"/>
              <a:gd name="connsiteX0" fmla="*/ 1141420 w 4576094"/>
              <a:gd name="connsiteY0" fmla="*/ 244108 h 1207005"/>
              <a:gd name="connsiteX1" fmla="*/ 2655619 w 4576094"/>
              <a:gd name="connsiteY1" fmla="*/ 307753 h 1207005"/>
              <a:gd name="connsiteX2" fmla="*/ 4454081 w 4576094"/>
              <a:gd name="connsiteY2" fmla="*/ 0 h 1207005"/>
              <a:gd name="connsiteX3" fmla="*/ 4576094 w 4576094"/>
              <a:gd name="connsiteY3" fmla="*/ 113050 h 1207005"/>
              <a:gd name="connsiteX4" fmla="*/ 0 w 4576094"/>
              <a:gd name="connsiteY4" fmla="*/ 1207005 h 1207005"/>
              <a:gd name="connsiteX5" fmla="*/ 1141420 w 4576094"/>
              <a:gd name="connsiteY5" fmla="*/ 244108 h 1207005"/>
              <a:gd name="connsiteX0" fmla="*/ 1141420 w 4570789"/>
              <a:gd name="connsiteY0" fmla="*/ 244108 h 1207005"/>
              <a:gd name="connsiteX1" fmla="*/ 2655619 w 4570789"/>
              <a:gd name="connsiteY1" fmla="*/ 307753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55619 w 4570789"/>
              <a:gd name="connsiteY1" fmla="*/ 307753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099161 w 4570789"/>
              <a:gd name="connsiteY0" fmla="*/ 248016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099161 w 4570789"/>
              <a:gd name="connsiteY5" fmla="*/ 248016 h 1207005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0232"/>
              <a:gd name="connsiteY0" fmla="*/ 248016 h 1204980"/>
              <a:gd name="connsiteX1" fmla="*/ 4478582 w 4590232"/>
              <a:gd name="connsiteY1" fmla="*/ 0 h 1204980"/>
              <a:gd name="connsiteX2" fmla="*/ 4590232 w 4590232"/>
              <a:gd name="connsiteY2" fmla="*/ 125864 h 1204980"/>
              <a:gd name="connsiteX3" fmla="*/ 0 w 4590232"/>
              <a:gd name="connsiteY3" fmla="*/ 1204980 h 1204980"/>
              <a:gd name="connsiteX4" fmla="*/ 1123662 w 4590232"/>
              <a:gd name="connsiteY4" fmla="*/ 248016 h 120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0232" h="1204980">
                <a:moveTo>
                  <a:pt x="1123662" y="248016"/>
                </a:moveTo>
                <a:cubicBezTo>
                  <a:pt x="2358656" y="213148"/>
                  <a:pt x="3754023" y="647999"/>
                  <a:pt x="4478582" y="0"/>
                </a:cubicBezTo>
                <a:cubicBezTo>
                  <a:pt x="4728122" y="281494"/>
                  <a:pt x="4384810" y="-99670"/>
                  <a:pt x="4590232" y="125864"/>
                </a:cubicBezTo>
                <a:cubicBezTo>
                  <a:pt x="3768549" y="1796416"/>
                  <a:pt x="1303206" y="432259"/>
                  <a:pt x="0" y="1204980"/>
                </a:cubicBezTo>
                <a:lnTo>
                  <a:pt x="1123662" y="24801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706676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rerad rubrik grå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F3CBA5C-6B22-4F0C-87D7-6509807D9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B1B8-7661-44B1-9B3C-99F897C28A07}" type="datetimeFigureOut">
              <a:rPr lang="en-SE" smtClean="0"/>
              <a:t>01/10/2024</a:t>
            </a:fld>
            <a:endParaRPr lang="en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33616548-D38B-4C25-855D-10FE2C8D9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C82FB50-8AB3-44C9-8EFA-35B8AB438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27B9A-A3F5-49AC-812A-48CF3A1D9232}" type="slidenum">
              <a:rPr lang="en-SE" smtClean="0"/>
              <a:t>‹#›</a:t>
            </a:fld>
            <a:endParaRPr lang="en-SE"/>
          </a:p>
        </p:txBody>
      </p:sp>
      <p:sp>
        <p:nvSpPr>
          <p:cNvPr id="10" name="Rubrik 9">
            <a:extLst>
              <a:ext uri="{FF2B5EF4-FFF2-40B4-BE49-F238E27FC236}">
                <a16:creationId xmlns:a16="http://schemas.microsoft.com/office/drawing/2014/main" id="{533A9F7A-B4FC-42AB-ADF3-A6AFD6D02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45" y="2486892"/>
            <a:ext cx="9472472" cy="1343623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052099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 med f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81EB8C76-923B-41FD-8B29-ED892677F00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på ikonen för att infoga ett foto</a:t>
            </a:r>
            <a:endParaRPr lang="en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CB75503-8D24-4545-9CE9-AE57D18B49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1374" y="2166840"/>
            <a:ext cx="10412426" cy="1262160"/>
          </a:xfrm>
        </p:spPr>
        <p:txBody>
          <a:bodyPr anchor="t" anchorCtr="0">
            <a:noAutofit/>
          </a:bodyPr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5432E2B-63E0-4C36-BF55-75D0914635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374" y="380118"/>
            <a:ext cx="10412426" cy="1371600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SE"/>
          </a:p>
        </p:txBody>
      </p:sp>
      <p:sp>
        <p:nvSpPr>
          <p:cNvPr id="10" name="Platshållare för bild 8">
            <a:extLst>
              <a:ext uri="{FF2B5EF4-FFF2-40B4-BE49-F238E27FC236}">
                <a16:creationId xmlns:a16="http://schemas.microsoft.com/office/drawing/2014/main" id="{D63C224C-7D36-42C5-A531-E2DDBB8F391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600" y="6231600"/>
            <a:ext cx="1713600" cy="363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    </a:t>
            </a:r>
            <a:endParaRPr lang="en-SE"/>
          </a:p>
        </p:txBody>
      </p:sp>
      <p:sp>
        <p:nvSpPr>
          <p:cNvPr id="7" name="Platshållare för datum 1">
            <a:extLst>
              <a:ext uri="{FF2B5EF4-FFF2-40B4-BE49-F238E27FC236}">
                <a16:creationId xmlns:a16="http://schemas.microsoft.com/office/drawing/2014/main" id="{21114F9C-985F-4996-AF4D-8B8FE4BFECF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778711" y="6320838"/>
            <a:ext cx="104756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F3B1B8-7661-44B1-9B3C-99F897C28A07}" type="datetimeFigureOut">
              <a:rPr lang="en-SE" smtClean="0"/>
              <a:pPr/>
              <a:t>01/10/2024</a:t>
            </a:fld>
            <a:endParaRPr lang="en-SE"/>
          </a:p>
        </p:txBody>
      </p:sp>
      <p:sp>
        <p:nvSpPr>
          <p:cNvPr id="8" name="Platshållare för sidfot 2">
            <a:extLst>
              <a:ext uri="{FF2B5EF4-FFF2-40B4-BE49-F238E27FC236}">
                <a16:creationId xmlns:a16="http://schemas.microsoft.com/office/drawing/2014/main" id="{CD64460E-A267-494E-AFBB-4FF6DB7A41A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872272" y="6320838"/>
            <a:ext cx="351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SE"/>
          </a:p>
        </p:txBody>
      </p:sp>
      <p:sp>
        <p:nvSpPr>
          <p:cNvPr id="9" name="Platshållare för bildnummer 3">
            <a:extLst>
              <a:ext uri="{FF2B5EF4-FFF2-40B4-BE49-F238E27FC236}">
                <a16:creationId xmlns:a16="http://schemas.microsoft.com/office/drawing/2014/main" id="{6668AEC5-9EEA-499B-BA8C-A071D2E8CEC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156054" y="6320838"/>
            <a:ext cx="119774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A27B9A-A3F5-49AC-812A-48CF3A1D9232}" type="slidenum">
              <a:rPr lang="en-SE" smtClean="0"/>
              <a:pPr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1371743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s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49F202E2-807E-4A74-B0D3-83BBC027A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409" y="2580614"/>
            <a:ext cx="6803066" cy="1451224"/>
          </a:xfrm>
          <a:prstGeom prst="rect">
            <a:avLst/>
          </a:prstGeom>
        </p:spPr>
      </p:pic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B95F8280-AB87-42D8-B040-DF215E348D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26351" y="4632082"/>
            <a:ext cx="4316399" cy="169274"/>
          </a:xfrm>
        </p:spPr>
        <p:txBody>
          <a:bodyPr tIns="0" bIns="0"/>
          <a:lstStyle>
            <a:lvl1pPr marL="0" indent="0" algn="r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och skriv namn</a:t>
            </a:r>
            <a:endParaRPr lang="en-SE"/>
          </a:p>
        </p:txBody>
      </p:sp>
      <p:sp>
        <p:nvSpPr>
          <p:cNvPr id="11" name="Platshållare för text 7">
            <a:extLst>
              <a:ext uri="{FF2B5EF4-FFF2-40B4-BE49-F238E27FC236}">
                <a16:creationId xmlns:a16="http://schemas.microsoft.com/office/drawing/2014/main" id="{DF69A535-A104-485A-B21A-D4B9958780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51" y="4810234"/>
            <a:ext cx="4316399" cy="169274"/>
          </a:xfrm>
        </p:spPr>
        <p:txBody>
          <a:bodyPr tIns="0" bIns="0"/>
          <a:lstStyle>
            <a:lvl1pPr marL="0" indent="0" algn="r"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och skriv titel</a:t>
            </a:r>
            <a:endParaRPr lang="en-SE"/>
          </a:p>
        </p:txBody>
      </p:sp>
      <p:sp>
        <p:nvSpPr>
          <p:cNvPr id="13" name="Platshållare för text 7">
            <a:extLst>
              <a:ext uri="{FF2B5EF4-FFF2-40B4-BE49-F238E27FC236}">
                <a16:creationId xmlns:a16="http://schemas.microsoft.com/office/drawing/2014/main" id="{9B006066-191F-43FC-A98E-792CCF8DAD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27828" y="5007024"/>
            <a:ext cx="4316399" cy="169274"/>
          </a:xfrm>
        </p:spPr>
        <p:txBody>
          <a:bodyPr tIns="0" bIns="0"/>
          <a:lstStyle>
            <a:lvl1pPr marL="0" indent="0" algn="r"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och skriv telefon</a:t>
            </a:r>
            <a:endParaRPr lang="en-SE"/>
          </a:p>
        </p:txBody>
      </p:sp>
      <p:sp>
        <p:nvSpPr>
          <p:cNvPr id="14" name="Platshållare för text 7">
            <a:extLst>
              <a:ext uri="{FF2B5EF4-FFF2-40B4-BE49-F238E27FC236}">
                <a16:creationId xmlns:a16="http://schemas.microsoft.com/office/drawing/2014/main" id="{D7CEC3B0-7203-444F-96A5-F0D0F6D1EE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29303" y="5203814"/>
            <a:ext cx="4316399" cy="169274"/>
          </a:xfrm>
        </p:spPr>
        <p:txBody>
          <a:bodyPr tIns="0" bIns="0"/>
          <a:lstStyle>
            <a:lvl1pPr marL="0" indent="0" algn="r"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och skriv e-post</a:t>
            </a:r>
            <a:endParaRPr lang="en-SE"/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9F39B73F-C30B-46A3-BD84-47B91098BD6B}"/>
              </a:ext>
            </a:extLst>
          </p:cNvPr>
          <p:cNvSpPr txBox="1"/>
          <p:nvPr userDrawn="1"/>
        </p:nvSpPr>
        <p:spPr>
          <a:xfrm>
            <a:off x="9472475" y="5617501"/>
            <a:ext cx="2370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200" b="1">
                <a:solidFill>
                  <a:schemeClr val="bg1"/>
                </a:solidFill>
                <a:latin typeface="+mj-lt"/>
              </a:rPr>
              <a:t>Besök oss på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77E6D34A-D4D7-433E-96E1-EEBAC9ABE392}"/>
              </a:ext>
            </a:extLst>
          </p:cNvPr>
          <p:cNvSpPr txBox="1"/>
          <p:nvPr userDrawn="1"/>
        </p:nvSpPr>
        <p:spPr>
          <a:xfrm>
            <a:off x="7526351" y="5894500"/>
            <a:ext cx="4316399" cy="196790"/>
          </a:xfrm>
          <a:prstGeom prst="rect">
            <a:avLst/>
          </a:prstGeom>
        </p:spPr>
        <p:txBody>
          <a:bodyPr vert="horz" lIns="91440" tIns="0" rIns="91440" bIns="0" rtlCol="0">
            <a:noAutofit/>
          </a:bodyPr>
          <a:lstStyle>
            <a:lvl1pPr lvl="0" indent="0" algn="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541338" indent="-2841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j-lt"/>
              </a:defRPr>
            </a:lvl2pPr>
            <a:lvl3pPr marL="808038" indent="-2492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+mj-lt"/>
              </a:defRPr>
            </a:lvl3pPr>
            <a:lvl4pPr marL="1074738" indent="-2492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+mj-lt"/>
              </a:defRPr>
            </a:lvl4pPr>
            <a:lvl5pPr marL="1339850" indent="-2476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+mj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sv-SE"/>
              <a:t>www.energimyndigheten.se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0745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2024-01-10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37187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 rIns="288000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AB80-E3F7-43B6-99B8-2CCF2C5AB7C1}" type="datetime1">
              <a:rPr lang="sv-SE" smtClean="0"/>
              <a:t>2024-01-10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Ministry of the Environment and Energy Sweden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4D15-3887-47F3-AC8F-B99C7C44B5C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72737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vsnittsrubrik med bild kvinna med mobil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BC05FE35-3F1F-4993-B78A-3B2ECCF839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"/>
            <a:ext cx="12192000" cy="6858000"/>
          </a:xfrm>
          <a:prstGeom prst="rect">
            <a:avLst/>
          </a:prstGeom>
        </p:spPr>
      </p:pic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F3CBA5C-6B22-4F0C-87D7-6509807D9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F3B1B8-7661-44B1-9B3C-99F897C28A07}" type="datetimeFigureOut">
              <a:rPr lang="en-SE" smtClean="0"/>
              <a:pPr/>
              <a:t>01/10/2024</a:t>
            </a:fld>
            <a:endParaRPr lang="en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33616548-D38B-4C25-855D-10FE2C8D9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C82FB50-8AB3-44C9-8EFA-35B8AB438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A27B9A-A3F5-49AC-812A-48CF3A1D9232}" type="slidenum">
              <a:rPr lang="en-SE" smtClean="0"/>
              <a:pPr/>
              <a:t>‹#›</a:t>
            </a:fld>
            <a:endParaRPr lang="en-SE"/>
          </a:p>
        </p:txBody>
      </p:sp>
      <p:sp>
        <p:nvSpPr>
          <p:cNvPr id="10" name="Rubrik 9">
            <a:extLst>
              <a:ext uri="{FF2B5EF4-FFF2-40B4-BE49-F238E27FC236}">
                <a16:creationId xmlns:a16="http://schemas.microsoft.com/office/drawing/2014/main" id="{533A9F7A-B4FC-42AB-ADF3-A6AFD6D02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688" y="484118"/>
            <a:ext cx="10240621" cy="1229154"/>
          </a:xfrm>
        </p:spPr>
        <p:txBody>
          <a:bodyPr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E974E04D-0469-491B-BAA6-E272CC4644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756" y="6230413"/>
            <a:ext cx="1711637" cy="365125"/>
          </a:xfrm>
          <a:prstGeom prst="rect">
            <a:avLst/>
          </a:prstGeom>
        </p:spPr>
      </p:pic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334805F9-993A-468F-9664-38E8CDD33C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5687" y="2314360"/>
            <a:ext cx="10240621" cy="1445716"/>
          </a:xfrm>
        </p:spPr>
        <p:txBody>
          <a:bodyPr anchor="t" anchorCtr="0"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36189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vit utan vå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0F6A31-961B-4697-A33F-4E85E3817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7E1B452-5C13-420D-98D9-FEFA84D51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A025CC6-B769-4A90-815D-7D27FD9D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8F3B1B8-7661-44B1-9B3C-99F897C28A07}" type="datetimeFigureOut">
              <a:rPr lang="en-SE" smtClean="0"/>
              <a:pPr/>
              <a:t>01/10/2024</a:t>
            </a:fld>
            <a:endParaRPr lang="en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88279D6-F2F6-40F2-BCEA-4CC13EF4D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F3DB2F-3774-49B9-8158-F9EDBA7F5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6A27B9A-A3F5-49AC-812A-48CF3A1D9232}" type="slidenum">
              <a:rPr lang="en-SE" smtClean="0"/>
              <a:pPr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873614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iten rubrik och innehåll vit utan vå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0F6A31-961B-4697-A33F-4E85E3817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7E1B452-5C13-420D-98D9-FEFA84D51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A025CC6-B769-4A90-815D-7D27FD9D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8F3B1B8-7661-44B1-9B3C-99F897C28A07}" type="datetimeFigureOut">
              <a:rPr lang="en-SE" smtClean="0"/>
              <a:pPr/>
              <a:t>01/10/2024</a:t>
            </a:fld>
            <a:endParaRPr lang="en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88279D6-F2F6-40F2-BCEA-4CC13EF4D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F3DB2F-3774-49B9-8158-F9EDBA7F5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6A27B9A-A3F5-49AC-812A-48CF3A1D9232}" type="slidenum">
              <a:rPr lang="en-SE" smtClean="0"/>
              <a:pPr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850000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Rubrik och innehåll fär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0F6A31-961B-4697-A33F-4E85E3817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7E1B452-5C13-420D-98D9-FEFA84D51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A025CC6-B769-4A90-815D-7D27FD9D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F3B1B8-7661-44B1-9B3C-99F897C28A07}" type="datetimeFigureOut">
              <a:rPr lang="en-SE" smtClean="0"/>
              <a:pPr/>
              <a:t>01/10/2024</a:t>
            </a:fld>
            <a:endParaRPr lang="en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88279D6-F2F6-40F2-BCEA-4CC13EF4D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F3DB2F-3774-49B9-8158-F9EDBA7F5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A27B9A-A3F5-49AC-812A-48CF3A1D9232}" type="slidenum">
              <a:rPr lang="en-SE" smtClean="0"/>
              <a:pPr/>
              <a:t>‹#›</a:t>
            </a:fld>
            <a:endParaRPr lang="en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1148F9-666C-4FCA-8B5B-C5E25BC30C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56" y="6230413"/>
            <a:ext cx="1711637" cy="365125"/>
          </a:xfrm>
          <a:prstGeom prst="rect">
            <a:avLst/>
          </a:prstGeom>
        </p:spPr>
      </p:pic>
      <p:sp>
        <p:nvSpPr>
          <p:cNvPr id="9" name="Våg 8">
            <a:extLst>
              <a:ext uri="{FF2B5EF4-FFF2-40B4-BE49-F238E27FC236}">
                <a16:creationId xmlns:a16="http://schemas.microsoft.com/office/drawing/2014/main" id="{E59F040A-DE21-46C4-80B8-468CCA0FF548}"/>
              </a:ext>
            </a:extLst>
          </p:cNvPr>
          <p:cNvSpPr/>
          <p:nvPr userDrawn="1"/>
        </p:nvSpPr>
        <p:spPr>
          <a:xfrm rot="19183567" flipV="1">
            <a:off x="7840675" y="5236183"/>
            <a:ext cx="4590232" cy="1204980"/>
          </a:xfrm>
          <a:custGeom>
            <a:avLst/>
            <a:gdLst>
              <a:gd name="connsiteX0" fmla="*/ 0 w 3787856"/>
              <a:gd name="connsiteY0" fmla="*/ 94325 h 754602"/>
              <a:gd name="connsiteX1" fmla="*/ 3787856 w 3787856"/>
              <a:gd name="connsiteY1" fmla="*/ 94325 h 754602"/>
              <a:gd name="connsiteX2" fmla="*/ 3787856 w 3787856"/>
              <a:gd name="connsiteY2" fmla="*/ 660277 h 754602"/>
              <a:gd name="connsiteX3" fmla="*/ 0 w 3787856"/>
              <a:gd name="connsiteY3" fmla="*/ 660277 h 754602"/>
              <a:gd name="connsiteX4" fmla="*/ 0 w 3787856"/>
              <a:gd name="connsiteY4" fmla="*/ 94325 h 754602"/>
              <a:gd name="connsiteX0" fmla="*/ 0 w 4285510"/>
              <a:gd name="connsiteY0" fmla="*/ 90765 h 656717"/>
              <a:gd name="connsiteX1" fmla="*/ 3787856 w 4285510"/>
              <a:gd name="connsiteY1" fmla="*/ 90765 h 656717"/>
              <a:gd name="connsiteX2" fmla="*/ 4285510 w 4285510"/>
              <a:gd name="connsiteY2" fmla="*/ 351422 h 656717"/>
              <a:gd name="connsiteX3" fmla="*/ 0 w 4285510"/>
              <a:gd name="connsiteY3" fmla="*/ 656717 h 656717"/>
              <a:gd name="connsiteX4" fmla="*/ 0 w 4285510"/>
              <a:gd name="connsiteY4" fmla="*/ 90765 h 656717"/>
              <a:gd name="connsiteX0" fmla="*/ 0 w 4285510"/>
              <a:gd name="connsiteY0" fmla="*/ 90765 h 816744"/>
              <a:gd name="connsiteX1" fmla="*/ 3787856 w 4285510"/>
              <a:gd name="connsiteY1" fmla="*/ 90765 h 816744"/>
              <a:gd name="connsiteX2" fmla="*/ 4285510 w 4285510"/>
              <a:gd name="connsiteY2" fmla="*/ 351422 h 816744"/>
              <a:gd name="connsiteX3" fmla="*/ 0 w 4285510"/>
              <a:gd name="connsiteY3" fmla="*/ 656717 h 816744"/>
              <a:gd name="connsiteX4" fmla="*/ 0 w 4285510"/>
              <a:gd name="connsiteY4" fmla="*/ 90765 h 816744"/>
              <a:gd name="connsiteX0" fmla="*/ 0 w 4635556"/>
              <a:gd name="connsiteY0" fmla="*/ 204485 h 770437"/>
              <a:gd name="connsiteX1" fmla="*/ 3787856 w 4635556"/>
              <a:gd name="connsiteY1" fmla="*/ 204485 h 770437"/>
              <a:gd name="connsiteX2" fmla="*/ 4635556 w 4635556"/>
              <a:gd name="connsiteY2" fmla="*/ 40562 h 770437"/>
              <a:gd name="connsiteX3" fmla="*/ 0 w 4635556"/>
              <a:gd name="connsiteY3" fmla="*/ 770437 h 770437"/>
              <a:gd name="connsiteX4" fmla="*/ 0 w 4635556"/>
              <a:gd name="connsiteY4" fmla="*/ 204485 h 770437"/>
              <a:gd name="connsiteX0" fmla="*/ 0 w 4635556"/>
              <a:gd name="connsiteY0" fmla="*/ 204485 h 907887"/>
              <a:gd name="connsiteX1" fmla="*/ 3787856 w 4635556"/>
              <a:gd name="connsiteY1" fmla="*/ 204485 h 907887"/>
              <a:gd name="connsiteX2" fmla="*/ 4635556 w 4635556"/>
              <a:gd name="connsiteY2" fmla="*/ 40562 h 907887"/>
              <a:gd name="connsiteX3" fmla="*/ 0 w 4635556"/>
              <a:gd name="connsiteY3" fmla="*/ 770437 h 907887"/>
              <a:gd name="connsiteX4" fmla="*/ 0 w 4635556"/>
              <a:gd name="connsiteY4" fmla="*/ 204485 h 907887"/>
              <a:gd name="connsiteX0" fmla="*/ 0 w 4635556"/>
              <a:gd name="connsiteY0" fmla="*/ 244333 h 947735"/>
              <a:gd name="connsiteX1" fmla="*/ 3787856 w 4635556"/>
              <a:gd name="connsiteY1" fmla="*/ 244333 h 947735"/>
              <a:gd name="connsiteX2" fmla="*/ 4635556 w 4635556"/>
              <a:gd name="connsiteY2" fmla="*/ 80410 h 947735"/>
              <a:gd name="connsiteX3" fmla="*/ 0 w 4635556"/>
              <a:gd name="connsiteY3" fmla="*/ 810285 h 947735"/>
              <a:gd name="connsiteX4" fmla="*/ 0 w 4635556"/>
              <a:gd name="connsiteY4" fmla="*/ 244333 h 947735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14143 w 4649699"/>
              <a:gd name="connsiteY0" fmla="*/ 244333 h 1147548"/>
              <a:gd name="connsiteX1" fmla="*/ 418891 w 4649699"/>
              <a:gd name="connsiteY1" fmla="*/ 165867 h 1147548"/>
              <a:gd name="connsiteX2" fmla="*/ 3801999 w 4649699"/>
              <a:gd name="connsiteY2" fmla="*/ 244333 h 1147548"/>
              <a:gd name="connsiteX3" fmla="*/ 4649699 w 4649699"/>
              <a:gd name="connsiteY3" fmla="*/ 80410 h 1147548"/>
              <a:gd name="connsiteX4" fmla="*/ 55547 w 4649699"/>
              <a:gd name="connsiteY4" fmla="*/ 1147548 h 1147548"/>
              <a:gd name="connsiteX5" fmla="*/ 14143 w 4649699"/>
              <a:gd name="connsiteY5" fmla="*/ 244333 h 1147548"/>
              <a:gd name="connsiteX0" fmla="*/ 0 w 4953138"/>
              <a:gd name="connsiteY0" fmla="*/ 885759 h 1147548"/>
              <a:gd name="connsiteX1" fmla="*/ 722330 w 4953138"/>
              <a:gd name="connsiteY1" fmla="*/ 16586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0 w 4953138"/>
              <a:gd name="connsiteY0" fmla="*/ 885759 h 1147548"/>
              <a:gd name="connsiteX1" fmla="*/ 722330 w 4953138"/>
              <a:gd name="connsiteY1" fmla="*/ 16586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0 w 4953138"/>
              <a:gd name="connsiteY0" fmla="*/ 885759 h 1147548"/>
              <a:gd name="connsiteX1" fmla="*/ 1248140 w 4953138"/>
              <a:gd name="connsiteY1" fmla="*/ 66285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1154967 w 4594152"/>
              <a:gd name="connsiteY0" fmla="*/ 243220 h 1217595"/>
              <a:gd name="connsiteX1" fmla="*/ 889154 w 4594152"/>
              <a:gd name="connsiteY1" fmla="*/ 732904 h 1217595"/>
              <a:gd name="connsiteX2" fmla="*/ 3746452 w 4594152"/>
              <a:gd name="connsiteY2" fmla="*/ 314380 h 1217595"/>
              <a:gd name="connsiteX3" fmla="*/ 4594152 w 4594152"/>
              <a:gd name="connsiteY3" fmla="*/ 150457 h 1217595"/>
              <a:gd name="connsiteX4" fmla="*/ 0 w 4594152"/>
              <a:gd name="connsiteY4" fmla="*/ 1217595 h 1217595"/>
              <a:gd name="connsiteX5" fmla="*/ 1154967 w 4594152"/>
              <a:gd name="connsiteY5" fmla="*/ 243220 h 1217595"/>
              <a:gd name="connsiteX0" fmla="*/ 1154967 w 4594152"/>
              <a:gd name="connsiteY0" fmla="*/ 243220 h 1217595"/>
              <a:gd name="connsiteX1" fmla="*/ 889154 w 4594152"/>
              <a:gd name="connsiteY1" fmla="*/ 732904 h 1217595"/>
              <a:gd name="connsiteX2" fmla="*/ 3746452 w 4594152"/>
              <a:gd name="connsiteY2" fmla="*/ 314380 h 1217595"/>
              <a:gd name="connsiteX3" fmla="*/ 4594152 w 4594152"/>
              <a:gd name="connsiteY3" fmla="*/ 150457 h 1217595"/>
              <a:gd name="connsiteX4" fmla="*/ 0 w 4594152"/>
              <a:gd name="connsiteY4" fmla="*/ 1217595 h 1217595"/>
              <a:gd name="connsiteX5" fmla="*/ 1154967 w 4594152"/>
              <a:gd name="connsiteY5" fmla="*/ 243220 h 1217595"/>
              <a:gd name="connsiteX0" fmla="*/ 1154967 w 4594152"/>
              <a:gd name="connsiteY0" fmla="*/ 373458 h 1347833"/>
              <a:gd name="connsiteX1" fmla="*/ 2597096 w 4594152"/>
              <a:gd name="connsiteY1" fmla="*/ 242179 h 1347833"/>
              <a:gd name="connsiteX2" fmla="*/ 3746452 w 4594152"/>
              <a:gd name="connsiteY2" fmla="*/ 444618 h 1347833"/>
              <a:gd name="connsiteX3" fmla="*/ 4594152 w 4594152"/>
              <a:gd name="connsiteY3" fmla="*/ 280695 h 1347833"/>
              <a:gd name="connsiteX4" fmla="*/ 0 w 4594152"/>
              <a:gd name="connsiteY4" fmla="*/ 1347833 h 1347833"/>
              <a:gd name="connsiteX5" fmla="*/ 1154967 w 4594152"/>
              <a:gd name="connsiteY5" fmla="*/ 373458 h 1347833"/>
              <a:gd name="connsiteX0" fmla="*/ 1154967 w 4594152"/>
              <a:gd name="connsiteY0" fmla="*/ 288395 h 1262770"/>
              <a:gd name="connsiteX1" fmla="*/ 2631728 w 4594152"/>
              <a:gd name="connsiteY1" fmla="*/ 500119 h 1262770"/>
              <a:gd name="connsiteX2" fmla="*/ 3746452 w 4594152"/>
              <a:gd name="connsiteY2" fmla="*/ 359555 h 1262770"/>
              <a:gd name="connsiteX3" fmla="*/ 4594152 w 4594152"/>
              <a:gd name="connsiteY3" fmla="*/ 195632 h 1262770"/>
              <a:gd name="connsiteX4" fmla="*/ 0 w 4594152"/>
              <a:gd name="connsiteY4" fmla="*/ 1262770 h 1262770"/>
              <a:gd name="connsiteX5" fmla="*/ 1154967 w 4594152"/>
              <a:gd name="connsiteY5" fmla="*/ 288395 h 1262770"/>
              <a:gd name="connsiteX0" fmla="*/ 1154967 w 4594152"/>
              <a:gd name="connsiteY0" fmla="*/ 317977 h 1292352"/>
              <a:gd name="connsiteX1" fmla="*/ 2618082 w 4594152"/>
              <a:gd name="connsiteY1" fmla="*/ 389997 h 1292352"/>
              <a:gd name="connsiteX2" fmla="*/ 3746452 w 4594152"/>
              <a:gd name="connsiteY2" fmla="*/ 389137 h 1292352"/>
              <a:gd name="connsiteX3" fmla="*/ 4594152 w 4594152"/>
              <a:gd name="connsiteY3" fmla="*/ 225214 h 1292352"/>
              <a:gd name="connsiteX4" fmla="*/ 0 w 4594152"/>
              <a:gd name="connsiteY4" fmla="*/ 1292352 h 1292352"/>
              <a:gd name="connsiteX5" fmla="*/ 1154967 w 4594152"/>
              <a:gd name="connsiteY5" fmla="*/ 317977 h 1292352"/>
              <a:gd name="connsiteX0" fmla="*/ 1141420 w 4594152"/>
              <a:gd name="connsiteY0" fmla="*/ 320676 h 1283573"/>
              <a:gd name="connsiteX1" fmla="*/ 2618082 w 4594152"/>
              <a:gd name="connsiteY1" fmla="*/ 381218 h 1283573"/>
              <a:gd name="connsiteX2" fmla="*/ 3746452 w 4594152"/>
              <a:gd name="connsiteY2" fmla="*/ 380358 h 1283573"/>
              <a:gd name="connsiteX3" fmla="*/ 4594152 w 4594152"/>
              <a:gd name="connsiteY3" fmla="*/ 216435 h 1283573"/>
              <a:gd name="connsiteX4" fmla="*/ 0 w 4594152"/>
              <a:gd name="connsiteY4" fmla="*/ 1283573 h 1283573"/>
              <a:gd name="connsiteX5" fmla="*/ 1141420 w 4594152"/>
              <a:gd name="connsiteY5" fmla="*/ 320676 h 1283573"/>
              <a:gd name="connsiteX0" fmla="*/ 1141420 w 4594152"/>
              <a:gd name="connsiteY0" fmla="*/ 184652 h 1147549"/>
              <a:gd name="connsiteX1" fmla="*/ 2618082 w 4594152"/>
              <a:gd name="connsiteY1" fmla="*/ 245194 h 1147549"/>
              <a:gd name="connsiteX2" fmla="*/ 3746452 w 4594152"/>
              <a:gd name="connsiteY2" fmla="*/ 244334 h 1147549"/>
              <a:gd name="connsiteX3" fmla="*/ 4594152 w 4594152"/>
              <a:gd name="connsiteY3" fmla="*/ 80411 h 1147549"/>
              <a:gd name="connsiteX4" fmla="*/ 0 w 4594152"/>
              <a:gd name="connsiteY4" fmla="*/ 1147549 h 1147549"/>
              <a:gd name="connsiteX5" fmla="*/ 1141420 w 4594152"/>
              <a:gd name="connsiteY5" fmla="*/ 184652 h 1147549"/>
              <a:gd name="connsiteX0" fmla="*/ 1141420 w 4594152"/>
              <a:gd name="connsiteY0" fmla="*/ 184652 h 1147549"/>
              <a:gd name="connsiteX1" fmla="*/ 2618082 w 4594152"/>
              <a:gd name="connsiteY1" fmla="*/ 245194 h 1147549"/>
              <a:gd name="connsiteX2" fmla="*/ 3746452 w 4594152"/>
              <a:gd name="connsiteY2" fmla="*/ 244334 h 1147549"/>
              <a:gd name="connsiteX3" fmla="*/ 4594152 w 4594152"/>
              <a:gd name="connsiteY3" fmla="*/ 80411 h 1147549"/>
              <a:gd name="connsiteX4" fmla="*/ 0 w 4594152"/>
              <a:gd name="connsiteY4" fmla="*/ 1147549 h 1147549"/>
              <a:gd name="connsiteX5" fmla="*/ 1141420 w 4594152"/>
              <a:gd name="connsiteY5" fmla="*/ 184652 h 1147549"/>
              <a:gd name="connsiteX0" fmla="*/ 1141420 w 4594152"/>
              <a:gd name="connsiteY0" fmla="*/ 164657 h 1127554"/>
              <a:gd name="connsiteX1" fmla="*/ 2618082 w 4594152"/>
              <a:gd name="connsiteY1" fmla="*/ 225199 h 1127554"/>
              <a:gd name="connsiteX2" fmla="*/ 3351997 w 4594152"/>
              <a:gd name="connsiteY2" fmla="*/ 500372 h 1127554"/>
              <a:gd name="connsiteX3" fmla="*/ 4594152 w 4594152"/>
              <a:gd name="connsiteY3" fmla="*/ 60416 h 1127554"/>
              <a:gd name="connsiteX4" fmla="*/ 0 w 4594152"/>
              <a:gd name="connsiteY4" fmla="*/ 1127554 h 1127554"/>
              <a:gd name="connsiteX5" fmla="*/ 1141420 w 4594152"/>
              <a:gd name="connsiteY5" fmla="*/ 164657 h 1127554"/>
              <a:gd name="connsiteX0" fmla="*/ 1141420 w 4594152"/>
              <a:gd name="connsiteY0" fmla="*/ 173348 h 1136245"/>
              <a:gd name="connsiteX1" fmla="*/ 2618082 w 4594152"/>
              <a:gd name="connsiteY1" fmla="*/ 233890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38501 w 4594152"/>
              <a:gd name="connsiteY1" fmla="*/ 367855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80643 w 4594152"/>
              <a:gd name="connsiteY1" fmla="*/ 239062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55619 w 4594152"/>
              <a:gd name="connsiteY1" fmla="*/ 236993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652014 h 1614911"/>
              <a:gd name="connsiteX1" fmla="*/ 2655619 w 4594152"/>
              <a:gd name="connsiteY1" fmla="*/ 715659 h 1614911"/>
              <a:gd name="connsiteX2" fmla="*/ 3899773 w 4594152"/>
              <a:gd name="connsiteY2" fmla="*/ 0 h 1614911"/>
              <a:gd name="connsiteX3" fmla="*/ 4594152 w 4594152"/>
              <a:gd name="connsiteY3" fmla="*/ 547773 h 1614911"/>
              <a:gd name="connsiteX4" fmla="*/ 0 w 4594152"/>
              <a:gd name="connsiteY4" fmla="*/ 1614911 h 1614911"/>
              <a:gd name="connsiteX5" fmla="*/ 1141420 w 4594152"/>
              <a:gd name="connsiteY5" fmla="*/ 652014 h 1614911"/>
              <a:gd name="connsiteX0" fmla="*/ 1141420 w 4594152"/>
              <a:gd name="connsiteY0" fmla="*/ 652014 h 1614911"/>
              <a:gd name="connsiteX1" fmla="*/ 2655619 w 4594152"/>
              <a:gd name="connsiteY1" fmla="*/ 715659 h 1614911"/>
              <a:gd name="connsiteX2" fmla="*/ 3899773 w 4594152"/>
              <a:gd name="connsiteY2" fmla="*/ 0 h 1614911"/>
              <a:gd name="connsiteX3" fmla="*/ 4594152 w 4594152"/>
              <a:gd name="connsiteY3" fmla="*/ 547773 h 1614911"/>
              <a:gd name="connsiteX4" fmla="*/ 0 w 4594152"/>
              <a:gd name="connsiteY4" fmla="*/ 1614911 h 1614911"/>
              <a:gd name="connsiteX5" fmla="*/ 1141420 w 4594152"/>
              <a:gd name="connsiteY5" fmla="*/ 652014 h 161491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346379 h 1309276"/>
              <a:gd name="connsiteX1" fmla="*/ 2655619 w 4594152"/>
              <a:gd name="connsiteY1" fmla="*/ 410024 h 1309276"/>
              <a:gd name="connsiteX2" fmla="*/ 4428709 w 4594152"/>
              <a:gd name="connsiteY2" fmla="*/ 0 h 1309276"/>
              <a:gd name="connsiteX3" fmla="*/ 4594152 w 4594152"/>
              <a:gd name="connsiteY3" fmla="*/ 242138 h 1309276"/>
              <a:gd name="connsiteX4" fmla="*/ 0 w 4594152"/>
              <a:gd name="connsiteY4" fmla="*/ 1309276 h 1309276"/>
              <a:gd name="connsiteX5" fmla="*/ 1141420 w 4594152"/>
              <a:gd name="connsiteY5" fmla="*/ 346379 h 1309276"/>
              <a:gd name="connsiteX0" fmla="*/ 1141420 w 4883436"/>
              <a:gd name="connsiteY0" fmla="*/ 365268 h 1328165"/>
              <a:gd name="connsiteX1" fmla="*/ 2655619 w 4883436"/>
              <a:gd name="connsiteY1" fmla="*/ 428913 h 1328165"/>
              <a:gd name="connsiteX2" fmla="*/ 4428709 w 4883436"/>
              <a:gd name="connsiteY2" fmla="*/ 18889 h 1328165"/>
              <a:gd name="connsiteX3" fmla="*/ 4411361 w 4883436"/>
              <a:gd name="connsiteY3" fmla="*/ 89225 h 1328165"/>
              <a:gd name="connsiteX4" fmla="*/ 4594152 w 4883436"/>
              <a:gd name="connsiteY4" fmla="*/ 261027 h 1328165"/>
              <a:gd name="connsiteX5" fmla="*/ 0 w 4883436"/>
              <a:gd name="connsiteY5" fmla="*/ 1328165 h 1328165"/>
              <a:gd name="connsiteX6" fmla="*/ 1141420 w 4883436"/>
              <a:gd name="connsiteY6" fmla="*/ 365268 h 1328165"/>
              <a:gd name="connsiteX0" fmla="*/ 1141420 w 4941962"/>
              <a:gd name="connsiteY0" fmla="*/ 368616 h 1331513"/>
              <a:gd name="connsiteX1" fmla="*/ 2655619 w 4941962"/>
              <a:gd name="connsiteY1" fmla="*/ 432261 h 1331513"/>
              <a:gd name="connsiteX2" fmla="*/ 4428709 w 4941962"/>
              <a:gd name="connsiteY2" fmla="*/ 22237 h 1331513"/>
              <a:gd name="connsiteX3" fmla="*/ 4650365 w 4941962"/>
              <a:gd name="connsiteY3" fmla="*/ 71940 h 1331513"/>
              <a:gd name="connsiteX4" fmla="*/ 4594152 w 4941962"/>
              <a:gd name="connsiteY4" fmla="*/ 264375 h 1331513"/>
              <a:gd name="connsiteX5" fmla="*/ 0 w 4941962"/>
              <a:gd name="connsiteY5" fmla="*/ 1331513 h 1331513"/>
              <a:gd name="connsiteX6" fmla="*/ 1141420 w 4941962"/>
              <a:gd name="connsiteY6" fmla="*/ 368616 h 1331513"/>
              <a:gd name="connsiteX0" fmla="*/ 1141420 w 4952229"/>
              <a:gd name="connsiteY0" fmla="*/ 353321 h 1316218"/>
              <a:gd name="connsiteX1" fmla="*/ 2655619 w 4952229"/>
              <a:gd name="connsiteY1" fmla="*/ 416966 h 1316218"/>
              <a:gd name="connsiteX2" fmla="*/ 4428709 w 4952229"/>
              <a:gd name="connsiteY2" fmla="*/ 6942 h 1316218"/>
              <a:gd name="connsiteX3" fmla="*/ 4594152 w 4952229"/>
              <a:gd name="connsiteY3" fmla="*/ 249080 h 1316218"/>
              <a:gd name="connsiteX4" fmla="*/ 0 w 4952229"/>
              <a:gd name="connsiteY4" fmla="*/ 1316218 h 1316218"/>
              <a:gd name="connsiteX5" fmla="*/ 1141420 w 4952229"/>
              <a:gd name="connsiteY5" fmla="*/ 353321 h 1316218"/>
              <a:gd name="connsiteX0" fmla="*/ 1141420 w 4958877"/>
              <a:gd name="connsiteY0" fmla="*/ 276198 h 1239095"/>
              <a:gd name="connsiteX1" fmla="*/ 2655619 w 4958877"/>
              <a:gd name="connsiteY1" fmla="*/ 339843 h 1239095"/>
              <a:gd name="connsiteX2" fmla="*/ 4451334 w 4958877"/>
              <a:gd name="connsiteY2" fmla="*/ 22570 h 1239095"/>
              <a:gd name="connsiteX3" fmla="*/ 4594152 w 4958877"/>
              <a:gd name="connsiteY3" fmla="*/ 171957 h 1239095"/>
              <a:gd name="connsiteX4" fmla="*/ 0 w 4958877"/>
              <a:gd name="connsiteY4" fmla="*/ 1239095 h 1239095"/>
              <a:gd name="connsiteX5" fmla="*/ 1141420 w 4958877"/>
              <a:gd name="connsiteY5" fmla="*/ 276198 h 1239095"/>
              <a:gd name="connsiteX0" fmla="*/ 1141420 w 4917260"/>
              <a:gd name="connsiteY0" fmla="*/ 253628 h 1216525"/>
              <a:gd name="connsiteX1" fmla="*/ 2655619 w 4917260"/>
              <a:gd name="connsiteY1" fmla="*/ 317273 h 1216525"/>
              <a:gd name="connsiteX2" fmla="*/ 4451334 w 4917260"/>
              <a:gd name="connsiteY2" fmla="*/ 0 h 1216525"/>
              <a:gd name="connsiteX3" fmla="*/ 4594152 w 4917260"/>
              <a:gd name="connsiteY3" fmla="*/ 149387 h 1216525"/>
              <a:gd name="connsiteX4" fmla="*/ 0 w 4917260"/>
              <a:gd name="connsiteY4" fmla="*/ 1216525 h 1216525"/>
              <a:gd name="connsiteX5" fmla="*/ 1141420 w 4917260"/>
              <a:gd name="connsiteY5" fmla="*/ 253628 h 1216525"/>
              <a:gd name="connsiteX0" fmla="*/ 1141420 w 4594152"/>
              <a:gd name="connsiteY0" fmla="*/ 253628 h 1216525"/>
              <a:gd name="connsiteX1" fmla="*/ 2655619 w 4594152"/>
              <a:gd name="connsiteY1" fmla="*/ 317273 h 1216525"/>
              <a:gd name="connsiteX2" fmla="*/ 4451334 w 4594152"/>
              <a:gd name="connsiteY2" fmla="*/ 0 h 1216525"/>
              <a:gd name="connsiteX3" fmla="*/ 4594152 w 4594152"/>
              <a:gd name="connsiteY3" fmla="*/ 149387 h 1216525"/>
              <a:gd name="connsiteX4" fmla="*/ 0 w 4594152"/>
              <a:gd name="connsiteY4" fmla="*/ 1216525 h 1216525"/>
              <a:gd name="connsiteX5" fmla="*/ 1141420 w 4594152"/>
              <a:gd name="connsiteY5" fmla="*/ 253628 h 1216525"/>
              <a:gd name="connsiteX0" fmla="*/ 1141420 w 4594152"/>
              <a:gd name="connsiteY0" fmla="*/ 265957 h 1228854"/>
              <a:gd name="connsiteX1" fmla="*/ 2655619 w 4594152"/>
              <a:gd name="connsiteY1" fmla="*/ 329602 h 1228854"/>
              <a:gd name="connsiteX2" fmla="*/ 4454878 w 4594152"/>
              <a:gd name="connsiteY2" fmla="*/ 0 h 1228854"/>
              <a:gd name="connsiteX3" fmla="*/ 4594152 w 4594152"/>
              <a:gd name="connsiteY3" fmla="*/ 161716 h 1228854"/>
              <a:gd name="connsiteX4" fmla="*/ 0 w 4594152"/>
              <a:gd name="connsiteY4" fmla="*/ 1228854 h 1228854"/>
              <a:gd name="connsiteX5" fmla="*/ 1141420 w 4594152"/>
              <a:gd name="connsiteY5" fmla="*/ 265957 h 1228854"/>
              <a:gd name="connsiteX0" fmla="*/ 1141420 w 4594152"/>
              <a:gd name="connsiteY0" fmla="*/ 265957 h 1228854"/>
              <a:gd name="connsiteX1" fmla="*/ 2655619 w 4594152"/>
              <a:gd name="connsiteY1" fmla="*/ 329602 h 1228854"/>
              <a:gd name="connsiteX2" fmla="*/ 4454878 w 4594152"/>
              <a:gd name="connsiteY2" fmla="*/ 0 h 1228854"/>
              <a:gd name="connsiteX3" fmla="*/ 4594152 w 4594152"/>
              <a:gd name="connsiteY3" fmla="*/ 161716 h 1228854"/>
              <a:gd name="connsiteX4" fmla="*/ 0 w 4594152"/>
              <a:gd name="connsiteY4" fmla="*/ 1228854 h 1228854"/>
              <a:gd name="connsiteX5" fmla="*/ 1141420 w 4594152"/>
              <a:gd name="connsiteY5" fmla="*/ 265957 h 1228854"/>
              <a:gd name="connsiteX0" fmla="*/ 1141420 w 4594566"/>
              <a:gd name="connsiteY0" fmla="*/ 265957 h 1228854"/>
              <a:gd name="connsiteX1" fmla="*/ 2655619 w 4594566"/>
              <a:gd name="connsiteY1" fmla="*/ 329602 h 1228854"/>
              <a:gd name="connsiteX2" fmla="*/ 4454878 w 4594566"/>
              <a:gd name="connsiteY2" fmla="*/ 0 h 1228854"/>
              <a:gd name="connsiteX3" fmla="*/ 4594566 w 4594566"/>
              <a:gd name="connsiteY3" fmla="*/ 156701 h 1228854"/>
              <a:gd name="connsiteX4" fmla="*/ 0 w 4594566"/>
              <a:gd name="connsiteY4" fmla="*/ 1228854 h 1228854"/>
              <a:gd name="connsiteX5" fmla="*/ 1141420 w 4594566"/>
              <a:gd name="connsiteY5" fmla="*/ 265957 h 1228854"/>
              <a:gd name="connsiteX0" fmla="*/ 1141420 w 4594566"/>
              <a:gd name="connsiteY0" fmla="*/ 265957 h 1228854"/>
              <a:gd name="connsiteX1" fmla="*/ 2655619 w 4594566"/>
              <a:gd name="connsiteY1" fmla="*/ 329602 h 1228854"/>
              <a:gd name="connsiteX2" fmla="*/ 4454878 w 4594566"/>
              <a:gd name="connsiteY2" fmla="*/ 0 h 1228854"/>
              <a:gd name="connsiteX3" fmla="*/ 4594566 w 4594566"/>
              <a:gd name="connsiteY3" fmla="*/ 156701 h 1228854"/>
              <a:gd name="connsiteX4" fmla="*/ 0 w 4594566"/>
              <a:gd name="connsiteY4" fmla="*/ 1228854 h 1228854"/>
              <a:gd name="connsiteX5" fmla="*/ 1141420 w 4594566"/>
              <a:gd name="connsiteY5" fmla="*/ 265957 h 1228854"/>
              <a:gd name="connsiteX0" fmla="*/ 1141420 w 4594566"/>
              <a:gd name="connsiteY0" fmla="*/ 273686 h 1236583"/>
              <a:gd name="connsiteX1" fmla="*/ 2655619 w 4594566"/>
              <a:gd name="connsiteY1" fmla="*/ 337331 h 1236583"/>
              <a:gd name="connsiteX2" fmla="*/ 4452993 w 4594566"/>
              <a:gd name="connsiteY2" fmla="*/ 0 h 1236583"/>
              <a:gd name="connsiteX3" fmla="*/ 4594566 w 4594566"/>
              <a:gd name="connsiteY3" fmla="*/ 164430 h 1236583"/>
              <a:gd name="connsiteX4" fmla="*/ 0 w 4594566"/>
              <a:gd name="connsiteY4" fmla="*/ 1236583 h 1236583"/>
              <a:gd name="connsiteX5" fmla="*/ 1141420 w 4594566"/>
              <a:gd name="connsiteY5" fmla="*/ 273686 h 1236583"/>
              <a:gd name="connsiteX0" fmla="*/ 1141420 w 4594566"/>
              <a:gd name="connsiteY0" fmla="*/ 266786 h 1229683"/>
              <a:gd name="connsiteX1" fmla="*/ 2655619 w 4594566"/>
              <a:gd name="connsiteY1" fmla="*/ 330431 h 1229683"/>
              <a:gd name="connsiteX2" fmla="*/ 4444849 w 4594566"/>
              <a:gd name="connsiteY2" fmla="*/ 0 h 1229683"/>
              <a:gd name="connsiteX3" fmla="*/ 4594566 w 4594566"/>
              <a:gd name="connsiteY3" fmla="*/ 157530 h 1229683"/>
              <a:gd name="connsiteX4" fmla="*/ 0 w 4594566"/>
              <a:gd name="connsiteY4" fmla="*/ 1229683 h 1229683"/>
              <a:gd name="connsiteX5" fmla="*/ 1141420 w 4594566"/>
              <a:gd name="connsiteY5" fmla="*/ 266786 h 1229683"/>
              <a:gd name="connsiteX0" fmla="*/ 1141420 w 4594566"/>
              <a:gd name="connsiteY0" fmla="*/ 279115 h 1242012"/>
              <a:gd name="connsiteX1" fmla="*/ 2655619 w 4594566"/>
              <a:gd name="connsiteY1" fmla="*/ 342760 h 1242012"/>
              <a:gd name="connsiteX2" fmla="*/ 4448393 w 4594566"/>
              <a:gd name="connsiteY2" fmla="*/ 0 h 1242012"/>
              <a:gd name="connsiteX3" fmla="*/ 4594566 w 4594566"/>
              <a:gd name="connsiteY3" fmla="*/ 169859 h 1242012"/>
              <a:gd name="connsiteX4" fmla="*/ 0 w 4594566"/>
              <a:gd name="connsiteY4" fmla="*/ 1242012 h 1242012"/>
              <a:gd name="connsiteX5" fmla="*/ 1141420 w 4594566"/>
              <a:gd name="connsiteY5" fmla="*/ 279115 h 1242012"/>
              <a:gd name="connsiteX0" fmla="*/ 1141420 w 4594566"/>
              <a:gd name="connsiteY0" fmla="*/ 279115 h 1242012"/>
              <a:gd name="connsiteX1" fmla="*/ 2655619 w 4594566"/>
              <a:gd name="connsiteY1" fmla="*/ 342760 h 1242012"/>
              <a:gd name="connsiteX2" fmla="*/ 4448393 w 4594566"/>
              <a:gd name="connsiteY2" fmla="*/ 0 h 1242012"/>
              <a:gd name="connsiteX3" fmla="*/ 4594566 w 4594566"/>
              <a:gd name="connsiteY3" fmla="*/ 169859 h 1242012"/>
              <a:gd name="connsiteX4" fmla="*/ 0 w 4594566"/>
              <a:gd name="connsiteY4" fmla="*/ 1242012 h 1242012"/>
              <a:gd name="connsiteX5" fmla="*/ 1141420 w 4594566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8005 h 1240902"/>
              <a:gd name="connsiteX1" fmla="*/ 2655619 w 4576094"/>
              <a:gd name="connsiteY1" fmla="*/ 341650 h 1240902"/>
              <a:gd name="connsiteX2" fmla="*/ 4461818 w 4576094"/>
              <a:gd name="connsiteY2" fmla="*/ 0 h 1240902"/>
              <a:gd name="connsiteX3" fmla="*/ 4576094 w 4576094"/>
              <a:gd name="connsiteY3" fmla="*/ 146947 h 1240902"/>
              <a:gd name="connsiteX4" fmla="*/ 0 w 4576094"/>
              <a:gd name="connsiteY4" fmla="*/ 1240902 h 1240902"/>
              <a:gd name="connsiteX5" fmla="*/ 1141420 w 4576094"/>
              <a:gd name="connsiteY5" fmla="*/ 278005 h 1240902"/>
              <a:gd name="connsiteX0" fmla="*/ 1141420 w 4576094"/>
              <a:gd name="connsiteY0" fmla="*/ 278005 h 1240902"/>
              <a:gd name="connsiteX1" fmla="*/ 2655619 w 4576094"/>
              <a:gd name="connsiteY1" fmla="*/ 341650 h 1240902"/>
              <a:gd name="connsiteX2" fmla="*/ 4461818 w 4576094"/>
              <a:gd name="connsiteY2" fmla="*/ 0 h 1240902"/>
              <a:gd name="connsiteX3" fmla="*/ 4576094 w 4576094"/>
              <a:gd name="connsiteY3" fmla="*/ 146947 h 1240902"/>
              <a:gd name="connsiteX4" fmla="*/ 0 w 4576094"/>
              <a:gd name="connsiteY4" fmla="*/ 1240902 h 1240902"/>
              <a:gd name="connsiteX5" fmla="*/ 1141420 w 4576094"/>
              <a:gd name="connsiteY5" fmla="*/ 278005 h 1240902"/>
              <a:gd name="connsiteX0" fmla="*/ 1141420 w 4576094"/>
              <a:gd name="connsiteY0" fmla="*/ 244108 h 1207005"/>
              <a:gd name="connsiteX1" fmla="*/ 2655619 w 4576094"/>
              <a:gd name="connsiteY1" fmla="*/ 307753 h 1207005"/>
              <a:gd name="connsiteX2" fmla="*/ 4454081 w 4576094"/>
              <a:gd name="connsiteY2" fmla="*/ 0 h 1207005"/>
              <a:gd name="connsiteX3" fmla="*/ 4576094 w 4576094"/>
              <a:gd name="connsiteY3" fmla="*/ 113050 h 1207005"/>
              <a:gd name="connsiteX4" fmla="*/ 0 w 4576094"/>
              <a:gd name="connsiteY4" fmla="*/ 1207005 h 1207005"/>
              <a:gd name="connsiteX5" fmla="*/ 1141420 w 4576094"/>
              <a:gd name="connsiteY5" fmla="*/ 244108 h 1207005"/>
              <a:gd name="connsiteX0" fmla="*/ 1141420 w 4570789"/>
              <a:gd name="connsiteY0" fmla="*/ 244108 h 1207005"/>
              <a:gd name="connsiteX1" fmla="*/ 2655619 w 4570789"/>
              <a:gd name="connsiteY1" fmla="*/ 307753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55619 w 4570789"/>
              <a:gd name="connsiteY1" fmla="*/ 307753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099161 w 4570789"/>
              <a:gd name="connsiteY0" fmla="*/ 248016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099161 w 4570789"/>
              <a:gd name="connsiteY5" fmla="*/ 248016 h 1207005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0232"/>
              <a:gd name="connsiteY0" fmla="*/ 248016 h 1204980"/>
              <a:gd name="connsiteX1" fmla="*/ 4478582 w 4590232"/>
              <a:gd name="connsiteY1" fmla="*/ 0 h 1204980"/>
              <a:gd name="connsiteX2" fmla="*/ 4590232 w 4590232"/>
              <a:gd name="connsiteY2" fmla="*/ 125864 h 1204980"/>
              <a:gd name="connsiteX3" fmla="*/ 0 w 4590232"/>
              <a:gd name="connsiteY3" fmla="*/ 1204980 h 1204980"/>
              <a:gd name="connsiteX4" fmla="*/ 1123662 w 4590232"/>
              <a:gd name="connsiteY4" fmla="*/ 248016 h 120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0232" h="1204980">
                <a:moveTo>
                  <a:pt x="1123662" y="248016"/>
                </a:moveTo>
                <a:cubicBezTo>
                  <a:pt x="2358656" y="213148"/>
                  <a:pt x="3754023" y="647999"/>
                  <a:pt x="4478582" y="0"/>
                </a:cubicBezTo>
                <a:cubicBezTo>
                  <a:pt x="4728122" y="281494"/>
                  <a:pt x="4384810" y="-99670"/>
                  <a:pt x="4590232" y="125864"/>
                </a:cubicBezTo>
                <a:cubicBezTo>
                  <a:pt x="3768549" y="1796416"/>
                  <a:pt x="1303206" y="432259"/>
                  <a:pt x="0" y="1204980"/>
                </a:cubicBezTo>
                <a:lnTo>
                  <a:pt x="1123662" y="248016"/>
                </a:ln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549529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Rubrik och innehåll färg utan vå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0F6A31-961B-4697-A33F-4E85E3817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7E1B452-5C13-420D-98D9-FEFA84D51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A025CC6-B769-4A90-815D-7D27FD9D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F3B1B8-7661-44B1-9B3C-99F897C28A07}" type="datetimeFigureOut">
              <a:rPr lang="en-SE" smtClean="0"/>
              <a:pPr/>
              <a:t>01/10/2024</a:t>
            </a:fld>
            <a:endParaRPr lang="en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88279D6-F2F6-40F2-BCEA-4CC13EF4D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F3DB2F-3774-49B9-8158-F9EDBA7F5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A27B9A-A3F5-49AC-812A-48CF3A1D9232}" type="slidenum">
              <a:rPr lang="en-SE" smtClean="0"/>
              <a:pPr/>
              <a:t>‹#›</a:t>
            </a:fld>
            <a:endParaRPr lang="en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1148F9-666C-4FCA-8B5B-C5E25BC30C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56" y="6230413"/>
            <a:ext cx="1711637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27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Liten rubrik och innehåll färg utan vå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0F6A31-961B-4697-A33F-4E85E3817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7E1B452-5C13-420D-98D9-FEFA84D51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A025CC6-B769-4A90-815D-7D27FD9D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F3B1B8-7661-44B1-9B3C-99F897C28A07}" type="datetimeFigureOut">
              <a:rPr lang="en-SE" smtClean="0"/>
              <a:pPr/>
              <a:t>01/10/2024</a:t>
            </a:fld>
            <a:endParaRPr lang="en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88279D6-F2F6-40F2-BCEA-4CC13EF4D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F3DB2F-3774-49B9-8158-F9EDBA7F5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A27B9A-A3F5-49AC-812A-48CF3A1D9232}" type="slidenum">
              <a:rPr lang="en-SE" smtClean="0"/>
              <a:pPr/>
              <a:t>‹#›</a:t>
            </a:fld>
            <a:endParaRPr lang="en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1148F9-666C-4FCA-8B5B-C5E25BC30C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56" y="6230413"/>
            <a:ext cx="1711637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73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grå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0F6A31-961B-4697-A33F-4E85E3817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7E1B452-5C13-420D-98D9-FEFA84D51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A025CC6-B769-4A90-815D-7D27FD9D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8F3B1B8-7661-44B1-9B3C-99F897C28A07}" type="datetimeFigureOut">
              <a:rPr lang="en-SE" smtClean="0"/>
              <a:pPr/>
              <a:t>01/10/2024</a:t>
            </a:fld>
            <a:endParaRPr lang="en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88279D6-F2F6-40F2-BCEA-4CC13EF4D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F3DB2F-3774-49B9-8158-F9EDBA7F5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6A27B9A-A3F5-49AC-812A-48CF3A1D9232}" type="slidenum">
              <a:rPr lang="en-SE" smtClean="0"/>
              <a:pPr/>
              <a:t>‹#›</a:t>
            </a:fld>
            <a:endParaRPr lang="en-SE"/>
          </a:p>
        </p:txBody>
      </p:sp>
      <p:sp>
        <p:nvSpPr>
          <p:cNvPr id="7" name="Våg 8">
            <a:extLst>
              <a:ext uri="{FF2B5EF4-FFF2-40B4-BE49-F238E27FC236}">
                <a16:creationId xmlns:a16="http://schemas.microsoft.com/office/drawing/2014/main" id="{119D6D63-E2E1-4382-BC62-5ABFE857E2EA}"/>
              </a:ext>
            </a:extLst>
          </p:cNvPr>
          <p:cNvSpPr/>
          <p:nvPr userDrawn="1"/>
        </p:nvSpPr>
        <p:spPr>
          <a:xfrm rot="19183567" flipV="1">
            <a:off x="7840675" y="5236183"/>
            <a:ext cx="4590232" cy="1204980"/>
          </a:xfrm>
          <a:custGeom>
            <a:avLst/>
            <a:gdLst>
              <a:gd name="connsiteX0" fmla="*/ 0 w 3787856"/>
              <a:gd name="connsiteY0" fmla="*/ 94325 h 754602"/>
              <a:gd name="connsiteX1" fmla="*/ 3787856 w 3787856"/>
              <a:gd name="connsiteY1" fmla="*/ 94325 h 754602"/>
              <a:gd name="connsiteX2" fmla="*/ 3787856 w 3787856"/>
              <a:gd name="connsiteY2" fmla="*/ 660277 h 754602"/>
              <a:gd name="connsiteX3" fmla="*/ 0 w 3787856"/>
              <a:gd name="connsiteY3" fmla="*/ 660277 h 754602"/>
              <a:gd name="connsiteX4" fmla="*/ 0 w 3787856"/>
              <a:gd name="connsiteY4" fmla="*/ 94325 h 754602"/>
              <a:gd name="connsiteX0" fmla="*/ 0 w 4285510"/>
              <a:gd name="connsiteY0" fmla="*/ 90765 h 656717"/>
              <a:gd name="connsiteX1" fmla="*/ 3787856 w 4285510"/>
              <a:gd name="connsiteY1" fmla="*/ 90765 h 656717"/>
              <a:gd name="connsiteX2" fmla="*/ 4285510 w 4285510"/>
              <a:gd name="connsiteY2" fmla="*/ 351422 h 656717"/>
              <a:gd name="connsiteX3" fmla="*/ 0 w 4285510"/>
              <a:gd name="connsiteY3" fmla="*/ 656717 h 656717"/>
              <a:gd name="connsiteX4" fmla="*/ 0 w 4285510"/>
              <a:gd name="connsiteY4" fmla="*/ 90765 h 656717"/>
              <a:gd name="connsiteX0" fmla="*/ 0 w 4285510"/>
              <a:gd name="connsiteY0" fmla="*/ 90765 h 816744"/>
              <a:gd name="connsiteX1" fmla="*/ 3787856 w 4285510"/>
              <a:gd name="connsiteY1" fmla="*/ 90765 h 816744"/>
              <a:gd name="connsiteX2" fmla="*/ 4285510 w 4285510"/>
              <a:gd name="connsiteY2" fmla="*/ 351422 h 816744"/>
              <a:gd name="connsiteX3" fmla="*/ 0 w 4285510"/>
              <a:gd name="connsiteY3" fmla="*/ 656717 h 816744"/>
              <a:gd name="connsiteX4" fmla="*/ 0 w 4285510"/>
              <a:gd name="connsiteY4" fmla="*/ 90765 h 816744"/>
              <a:gd name="connsiteX0" fmla="*/ 0 w 4635556"/>
              <a:gd name="connsiteY0" fmla="*/ 204485 h 770437"/>
              <a:gd name="connsiteX1" fmla="*/ 3787856 w 4635556"/>
              <a:gd name="connsiteY1" fmla="*/ 204485 h 770437"/>
              <a:gd name="connsiteX2" fmla="*/ 4635556 w 4635556"/>
              <a:gd name="connsiteY2" fmla="*/ 40562 h 770437"/>
              <a:gd name="connsiteX3" fmla="*/ 0 w 4635556"/>
              <a:gd name="connsiteY3" fmla="*/ 770437 h 770437"/>
              <a:gd name="connsiteX4" fmla="*/ 0 w 4635556"/>
              <a:gd name="connsiteY4" fmla="*/ 204485 h 770437"/>
              <a:gd name="connsiteX0" fmla="*/ 0 w 4635556"/>
              <a:gd name="connsiteY0" fmla="*/ 204485 h 907887"/>
              <a:gd name="connsiteX1" fmla="*/ 3787856 w 4635556"/>
              <a:gd name="connsiteY1" fmla="*/ 204485 h 907887"/>
              <a:gd name="connsiteX2" fmla="*/ 4635556 w 4635556"/>
              <a:gd name="connsiteY2" fmla="*/ 40562 h 907887"/>
              <a:gd name="connsiteX3" fmla="*/ 0 w 4635556"/>
              <a:gd name="connsiteY3" fmla="*/ 770437 h 907887"/>
              <a:gd name="connsiteX4" fmla="*/ 0 w 4635556"/>
              <a:gd name="connsiteY4" fmla="*/ 204485 h 907887"/>
              <a:gd name="connsiteX0" fmla="*/ 0 w 4635556"/>
              <a:gd name="connsiteY0" fmla="*/ 244333 h 947735"/>
              <a:gd name="connsiteX1" fmla="*/ 3787856 w 4635556"/>
              <a:gd name="connsiteY1" fmla="*/ 244333 h 947735"/>
              <a:gd name="connsiteX2" fmla="*/ 4635556 w 4635556"/>
              <a:gd name="connsiteY2" fmla="*/ 80410 h 947735"/>
              <a:gd name="connsiteX3" fmla="*/ 0 w 4635556"/>
              <a:gd name="connsiteY3" fmla="*/ 810285 h 947735"/>
              <a:gd name="connsiteX4" fmla="*/ 0 w 4635556"/>
              <a:gd name="connsiteY4" fmla="*/ 244333 h 947735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14143 w 4649699"/>
              <a:gd name="connsiteY0" fmla="*/ 244333 h 1147548"/>
              <a:gd name="connsiteX1" fmla="*/ 418891 w 4649699"/>
              <a:gd name="connsiteY1" fmla="*/ 165867 h 1147548"/>
              <a:gd name="connsiteX2" fmla="*/ 3801999 w 4649699"/>
              <a:gd name="connsiteY2" fmla="*/ 244333 h 1147548"/>
              <a:gd name="connsiteX3" fmla="*/ 4649699 w 4649699"/>
              <a:gd name="connsiteY3" fmla="*/ 80410 h 1147548"/>
              <a:gd name="connsiteX4" fmla="*/ 55547 w 4649699"/>
              <a:gd name="connsiteY4" fmla="*/ 1147548 h 1147548"/>
              <a:gd name="connsiteX5" fmla="*/ 14143 w 4649699"/>
              <a:gd name="connsiteY5" fmla="*/ 244333 h 1147548"/>
              <a:gd name="connsiteX0" fmla="*/ 0 w 4953138"/>
              <a:gd name="connsiteY0" fmla="*/ 885759 h 1147548"/>
              <a:gd name="connsiteX1" fmla="*/ 722330 w 4953138"/>
              <a:gd name="connsiteY1" fmla="*/ 16586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0 w 4953138"/>
              <a:gd name="connsiteY0" fmla="*/ 885759 h 1147548"/>
              <a:gd name="connsiteX1" fmla="*/ 722330 w 4953138"/>
              <a:gd name="connsiteY1" fmla="*/ 16586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0 w 4953138"/>
              <a:gd name="connsiteY0" fmla="*/ 885759 h 1147548"/>
              <a:gd name="connsiteX1" fmla="*/ 1248140 w 4953138"/>
              <a:gd name="connsiteY1" fmla="*/ 66285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1154967 w 4594152"/>
              <a:gd name="connsiteY0" fmla="*/ 243220 h 1217595"/>
              <a:gd name="connsiteX1" fmla="*/ 889154 w 4594152"/>
              <a:gd name="connsiteY1" fmla="*/ 732904 h 1217595"/>
              <a:gd name="connsiteX2" fmla="*/ 3746452 w 4594152"/>
              <a:gd name="connsiteY2" fmla="*/ 314380 h 1217595"/>
              <a:gd name="connsiteX3" fmla="*/ 4594152 w 4594152"/>
              <a:gd name="connsiteY3" fmla="*/ 150457 h 1217595"/>
              <a:gd name="connsiteX4" fmla="*/ 0 w 4594152"/>
              <a:gd name="connsiteY4" fmla="*/ 1217595 h 1217595"/>
              <a:gd name="connsiteX5" fmla="*/ 1154967 w 4594152"/>
              <a:gd name="connsiteY5" fmla="*/ 243220 h 1217595"/>
              <a:gd name="connsiteX0" fmla="*/ 1154967 w 4594152"/>
              <a:gd name="connsiteY0" fmla="*/ 243220 h 1217595"/>
              <a:gd name="connsiteX1" fmla="*/ 889154 w 4594152"/>
              <a:gd name="connsiteY1" fmla="*/ 732904 h 1217595"/>
              <a:gd name="connsiteX2" fmla="*/ 3746452 w 4594152"/>
              <a:gd name="connsiteY2" fmla="*/ 314380 h 1217595"/>
              <a:gd name="connsiteX3" fmla="*/ 4594152 w 4594152"/>
              <a:gd name="connsiteY3" fmla="*/ 150457 h 1217595"/>
              <a:gd name="connsiteX4" fmla="*/ 0 w 4594152"/>
              <a:gd name="connsiteY4" fmla="*/ 1217595 h 1217595"/>
              <a:gd name="connsiteX5" fmla="*/ 1154967 w 4594152"/>
              <a:gd name="connsiteY5" fmla="*/ 243220 h 1217595"/>
              <a:gd name="connsiteX0" fmla="*/ 1154967 w 4594152"/>
              <a:gd name="connsiteY0" fmla="*/ 373458 h 1347833"/>
              <a:gd name="connsiteX1" fmla="*/ 2597096 w 4594152"/>
              <a:gd name="connsiteY1" fmla="*/ 242179 h 1347833"/>
              <a:gd name="connsiteX2" fmla="*/ 3746452 w 4594152"/>
              <a:gd name="connsiteY2" fmla="*/ 444618 h 1347833"/>
              <a:gd name="connsiteX3" fmla="*/ 4594152 w 4594152"/>
              <a:gd name="connsiteY3" fmla="*/ 280695 h 1347833"/>
              <a:gd name="connsiteX4" fmla="*/ 0 w 4594152"/>
              <a:gd name="connsiteY4" fmla="*/ 1347833 h 1347833"/>
              <a:gd name="connsiteX5" fmla="*/ 1154967 w 4594152"/>
              <a:gd name="connsiteY5" fmla="*/ 373458 h 1347833"/>
              <a:gd name="connsiteX0" fmla="*/ 1154967 w 4594152"/>
              <a:gd name="connsiteY0" fmla="*/ 288395 h 1262770"/>
              <a:gd name="connsiteX1" fmla="*/ 2631728 w 4594152"/>
              <a:gd name="connsiteY1" fmla="*/ 500119 h 1262770"/>
              <a:gd name="connsiteX2" fmla="*/ 3746452 w 4594152"/>
              <a:gd name="connsiteY2" fmla="*/ 359555 h 1262770"/>
              <a:gd name="connsiteX3" fmla="*/ 4594152 w 4594152"/>
              <a:gd name="connsiteY3" fmla="*/ 195632 h 1262770"/>
              <a:gd name="connsiteX4" fmla="*/ 0 w 4594152"/>
              <a:gd name="connsiteY4" fmla="*/ 1262770 h 1262770"/>
              <a:gd name="connsiteX5" fmla="*/ 1154967 w 4594152"/>
              <a:gd name="connsiteY5" fmla="*/ 288395 h 1262770"/>
              <a:gd name="connsiteX0" fmla="*/ 1154967 w 4594152"/>
              <a:gd name="connsiteY0" fmla="*/ 317977 h 1292352"/>
              <a:gd name="connsiteX1" fmla="*/ 2618082 w 4594152"/>
              <a:gd name="connsiteY1" fmla="*/ 389997 h 1292352"/>
              <a:gd name="connsiteX2" fmla="*/ 3746452 w 4594152"/>
              <a:gd name="connsiteY2" fmla="*/ 389137 h 1292352"/>
              <a:gd name="connsiteX3" fmla="*/ 4594152 w 4594152"/>
              <a:gd name="connsiteY3" fmla="*/ 225214 h 1292352"/>
              <a:gd name="connsiteX4" fmla="*/ 0 w 4594152"/>
              <a:gd name="connsiteY4" fmla="*/ 1292352 h 1292352"/>
              <a:gd name="connsiteX5" fmla="*/ 1154967 w 4594152"/>
              <a:gd name="connsiteY5" fmla="*/ 317977 h 1292352"/>
              <a:gd name="connsiteX0" fmla="*/ 1141420 w 4594152"/>
              <a:gd name="connsiteY0" fmla="*/ 320676 h 1283573"/>
              <a:gd name="connsiteX1" fmla="*/ 2618082 w 4594152"/>
              <a:gd name="connsiteY1" fmla="*/ 381218 h 1283573"/>
              <a:gd name="connsiteX2" fmla="*/ 3746452 w 4594152"/>
              <a:gd name="connsiteY2" fmla="*/ 380358 h 1283573"/>
              <a:gd name="connsiteX3" fmla="*/ 4594152 w 4594152"/>
              <a:gd name="connsiteY3" fmla="*/ 216435 h 1283573"/>
              <a:gd name="connsiteX4" fmla="*/ 0 w 4594152"/>
              <a:gd name="connsiteY4" fmla="*/ 1283573 h 1283573"/>
              <a:gd name="connsiteX5" fmla="*/ 1141420 w 4594152"/>
              <a:gd name="connsiteY5" fmla="*/ 320676 h 1283573"/>
              <a:gd name="connsiteX0" fmla="*/ 1141420 w 4594152"/>
              <a:gd name="connsiteY0" fmla="*/ 184652 h 1147549"/>
              <a:gd name="connsiteX1" fmla="*/ 2618082 w 4594152"/>
              <a:gd name="connsiteY1" fmla="*/ 245194 h 1147549"/>
              <a:gd name="connsiteX2" fmla="*/ 3746452 w 4594152"/>
              <a:gd name="connsiteY2" fmla="*/ 244334 h 1147549"/>
              <a:gd name="connsiteX3" fmla="*/ 4594152 w 4594152"/>
              <a:gd name="connsiteY3" fmla="*/ 80411 h 1147549"/>
              <a:gd name="connsiteX4" fmla="*/ 0 w 4594152"/>
              <a:gd name="connsiteY4" fmla="*/ 1147549 h 1147549"/>
              <a:gd name="connsiteX5" fmla="*/ 1141420 w 4594152"/>
              <a:gd name="connsiteY5" fmla="*/ 184652 h 1147549"/>
              <a:gd name="connsiteX0" fmla="*/ 1141420 w 4594152"/>
              <a:gd name="connsiteY0" fmla="*/ 184652 h 1147549"/>
              <a:gd name="connsiteX1" fmla="*/ 2618082 w 4594152"/>
              <a:gd name="connsiteY1" fmla="*/ 245194 h 1147549"/>
              <a:gd name="connsiteX2" fmla="*/ 3746452 w 4594152"/>
              <a:gd name="connsiteY2" fmla="*/ 244334 h 1147549"/>
              <a:gd name="connsiteX3" fmla="*/ 4594152 w 4594152"/>
              <a:gd name="connsiteY3" fmla="*/ 80411 h 1147549"/>
              <a:gd name="connsiteX4" fmla="*/ 0 w 4594152"/>
              <a:gd name="connsiteY4" fmla="*/ 1147549 h 1147549"/>
              <a:gd name="connsiteX5" fmla="*/ 1141420 w 4594152"/>
              <a:gd name="connsiteY5" fmla="*/ 184652 h 1147549"/>
              <a:gd name="connsiteX0" fmla="*/ 1141420 w 4594152"/>
              <a:gd name="connsiteY0" fmla="*/ 164657 h 1127554"/>
              <a:gd name="connsiteX1" fmla="*/ 2618082 w 4594152"/>
              <a:gd name="connsiteY1" fmla="*/ 225199 h 1127554"/>
              <a:gd name="connsiteX2" fmla="*/ 3351997 w 4594152"/>
              <a:gd name="connsiteY2" fmla="*/ 500372 h 1127554"/>
              <a:gd name="connsiteX3" fmla="*/ 4594152 w 4594152"/>
              <a:gd name="connsiteY3" fmla="*/ 60416 h 1127554"/>
              <a:gd name="connsiteX4" fmla="*/ 0 w 4594152"/>
              <a:gd name="connsiteY4" fmla="*/ 1127554 h 1127554"/>
              <a:gd name="connsiteX5" fmla="*/ 1141420 w 4594152"/>
              <a:gd name="connsiteY5" fmla="*/ 164657 h 1127554"/>
              <a:gd name="connsiteX0" fmla="*/ 1141420 w 4594152"/>
              <a:gd name="connsiteY0" fmla="*/ 173348 h 1136245"/>
              <a:gd name="connsiteX1" fmla="*/ 2618082 w 4594152"/>
              <a:gd name="connsiteY1" fmla="*/ 233890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38501 w 4594152"/>
              <a:gd name="connsiteY1" fmla="*/ 367855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80643 w 4594152"/>
              <a:gd name="connsiteY1" fmla="*/ 239062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55619 w 4594152"/>
              <a:gd name="connsiteY1" fmla="*/ 236993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652014 h 1614911"/>
              <a:gd name="connsiteX1" fmla="*/ 2655619 w 4594152"/>
              <a:gd name="connsiteY1" fmla="*/ 715659 h 1614911"/>
              <a:gd name="connsiteX2" fmla="*/ 3899773 w 4594152"/>
              <a:gd name="connsiteY2" fmla="*/ 0 h 1614911"/>
              <a:gd name="connsiteX3" fmla="*/ 4594152 w 4594152"/>
              <a:gd name="connsiteY3" fmla="*/ 547773 h 1614911"/>
              <a:gd name="connsiteX4" fmla="*/ 0 w 4594152"/>
              <a:gd name="connsiteY4" fmla="*/ 1614911 h 1614911"/>
              <a:gd name="connsiteX5" fmla="*/ 1141420 w 4594152"/>
              <a:gd name="connsiteY5" fmla="*/ 652014 h 1614911"/>
              <a:gd name="connsiteX0" fmla="*/ 1141420 w 4594152"/>
              <a:gd name="connsiteY0" fmla="*/ 652014 h 1614911"/>
              <a:gd name="connsiteX1" fmla="*/ 2655619 w 4594152"/>
              <a:gd name="connsiteY1" fmla="*/ 715659 h 1614911"/>
              <a:gd name="connsiteX2" fmla="*/ 3899773 w 4594152"/>
              <a:gd name="connsiteY2" fmla="*/ 0 h 1614911"/>
              <a:gd name="connsiteX3" fmla="*/ 4594152 w 4594152"/>
              <a:gd name="connsiteY3" fmla="*/ 547773 h 1614911"/>
              <a:gd name="connsiteX4" fmla="*/ 0 w 4594152"/>
              <a:gd name="connsiteY4" fmla="*/ 1614911 h 1614911"/>
              <a:gd name="connsiteX5" fmla="*/ 1141420 w 4594152"/>
              <a:gd name="connsiteY5" fmla="*/ 652014 h 161491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346379 h 1309276"/>
              <a:gd name="connsiteX1" fmla="*/ 2655619 w 4594152"/>
              <a:gd name="connsiteY1" fmla="*/ 410024 h 1309276"/>
              <a:gd name="connsiteX2" fmla="*/ 4428709 w 4594152"/>
              <a:gd name="connsiteY2" fmla="*/ 0 h 1309276"/>
              <a:gd name="connsiteX3" fmla="*/ 4594152 w 4594152"/>
              <a:gd name="connsiteY3" fmla="*/ 242138 h 1309276"/>
              <a:gd name="connsiteX4" fmla="*/ 0 w 4594152"/>
              <a:gd name="connsiteY4" fmla="*/ 1309276 h 1309276"/>
              <a:gd name="connsiteX5" fmla="*/ 1141420 w 4594152"/>
              <a:gd name="connsiteY5" fmla="*/ 346379 h 1309276"/>
              <a:gd name="connsiteX0" fmla="*/ 1141420 w 4883436"/>
              <a:gd name="connsiteY0" fmla="*/ 365268 h 1328165"/>
              <a:gd name="connsiteX1" fmla="*/ 2655619 w 4883436"/>
              <a:gd name="connsiteY1" fmla="*/ 428913 h 1328165"/>
              <a:gd name="connsiteX2" fmla="*/ 4428709 w 4883436"/>
              <a:gd name="connsiteY2" fmla="*/ 18889 h 1328165"/>
              <a:gd name="connsiteX3" fmla="*/ 4411361 w 4883436"/>
              <a:gd name="connsiteY3" fmla="*/ 89225 h 1328165"/>
              <a:gd name="connsiteX4" fmla="*/ 4594152 w 4883436"/>
              <a:gd name="connsiteY4" fmla="*/ 261027 h 1328165"/>
              <a:gd name="connsiteX5" fmla="*/ 0 w 4883436"/>
              <a:gd name="connsiteY5" fmla="*/ 1328165 h 1328165"/>
              <a:gd name="connsiteX6" fmla="*/ 1141420 w 4883436"/>
              <a:gd name="connsiteY6" fmla="*/ 365268 h 1328165"/>
              <a:gd name="connsiteX0" fmla="*/ 1141420 w 4941962"/>
              <a:gd name="connsiteY0" fmla="*/ 368616 h 1331513"/>
              <a:gd name="connsiteX1" fmla="*/ 2655619 w 4941962"/>
              <a:gd name="connsiteY1" fmla="*/ 432261 h 1331513"/>
              <a:gd name="connsiteX2" fmla="*/ 4428709 w 4941962"/>
              <a:gd name="connsiteY2" fmla="*/ 22237 h 1331513"/>
              <a:gd name="connsiteX3" fmla="*/ 4650365 w 4941962"/>
              <a:gd name="connsiteY3" fmla="*/ 71940 h 1331513"/>
              <a:gd name="connsiteX4" fmla="*/ 4594152 w 4941962"/>
              <a:gd name="connsiteY4" fmla="*/ 264375 h 1331513"/>
              <a:gd name="connsiteX5" fmla="*/ 0 w 4941962"/>
              <a:gd name="connsiteY5" fmla="*/ 1331513 h 1331513"/>
              <a:gd name="connsiteX6" fmla="*/ 1141420 w 4941962"/>
              <a:gd name="connsiteY6" fmla="*/ 368616 h 1331513"/>
              <a:gd name="connsiteX0" fmla="*/ 1141420 w 4952229"/>
              <a:gd name="connsiteY0" fmla="*/ 353321 h 1316218"/>
              <a:gd name="connsiteX1" fmla="*/ 2655619 w 4952229"/>
              <a:gd name="connsiteY1" fmla="*/ 416966 h 1316218"/>
              <a:gd name="connsiteX2" fmla="*/ 4428709 w 4952229"/>
              <a:gd name="connsiteY2" fmla="*/ 6942 h 1316218"/>
              <a:gd name="connsiteX3" fmla="*/ 4594152 w 4952229"/>
              <a:gd name="connsiteY3" fmla="*/ 249080 h 1316218"/>
              <a:gd name="connsiteX4" fmla="*/ 0 w 4952229"/>
              <a:gd name="connsiteY4" fmla="*/ 1316218 h 1316218"/>
              <a:gd name="connsiteX5" fmla="*/ 1141420 w 4952229"/>
              <a:gd name="connsiteY5" fmla="*/ 353321 h 1316218"/>
              <a:gd name="connsiteX0" fmla="*/ 1141420 w 4958877"/>
              <a:gd name="connsiteY0" fmla="*/ 276198 h 1239095"/>
              <a:gd name="connsiteX1" fmla="*/ 2655619 w 4958877"/>
              <a:gd name="connsiteY1" fmla="*/ 339843 h 1239095"/>
              <a:gd name="connsiteX2" fmla="*/ 4451334 w 4958877"/>
              <a:gd name="connsiteY2" fmla="*/ 22570 h 1239095"/>
              <a:gd name="connsiteX3" fmla="*/ 4594152 w 4958877"/>
              <a:gd name="connsiteY3" fmla="*/ 171957 h 1239095"/>
              <a:gd name="connsiteX4" fmla="*/ 0 w 4958877"/>
              <a:gd name="connsiteY4" fmla="*/ 1239095 h 1239095"/>
              <a:gd name="connsiteX5" fmla="*/ 1141420 w 4958877"/>
              <a:gd name="connsiteY5" fmla="*/ 276198 h 1239095"/>
              <a:gd name="connsiteX0" fmla="*/ 1141420 w 4917260"/>
              <a:gd name="connsiteY0" fmla="*/ 253628 h 1216525"/>
              <a:gd name="connsiteX1" fmla="*/ 2655619 w 4917260"/>
              <a:gd name="connsiteY1" fmla="*/ 317273 h 1216525"/>
              <a:gd name="connsiteX2" fmla="*/ 4451334 w 4917260"/>
              <a:gd name="connsiteY2" fmla="*/ 0 h 1216525"/>
              <a:gd name="connsiteX3" fmla="*/ 4594152 w 4917260"/>
              <a:gd name="connsiteY3" fmla="*/ 149387 h 1216525"/>
              <a:gd name="connsiteX4" fmla="*/ 0 w 4917260"/>
              <a:gd name="connsiteY4" fmla="*/ 1216525 h 1216525"/>
              <a:gd name="connsiteX5" fmla="*/ 1141420 w 4917260"/>
              <a:gd name="connsiteY5" fmla="*/ 253628 h 1216525"/>
              <a:gd name="connsiteX0" fmla="*/ 1141420 w 4594152"/>
              <a:gd name="connsiteY0" fmla="*/ 253628 h 1216525"/>
              <a:gd name="connsiteX1" fmla="*/ 2655619 w 4594152"/>
              <a:gd name="connsiteY1" fmla="*/ 317273 h 1216525"/>
              <a:gd name="connsiteX2" fmla="*/ 4451334 w 4594152"/>
              <a:gd name="connsiteY2" fmla="*/ 0 h 1216525"/>
              <a:gd name="connsiteX3" fmla="*/ 4594152 w 4594152"/>
              <a:gd name="connsiteY3" fmla="*/ 149387 h 1216525"/>
              <a:gd name="connsiteX4" fmla="*/ 0 w 4594152"/>
              <a:gd name="connsiteY4" fmla="*/ 1216525 h 1216525"/>
              <a:gd name="connsiteX5" fmla="*/ 1141420 w 4594152"/>
              <a:gd name="connsiteY5" fmla="*/ 253628 h 1216525"/>
              <a:gd name="connsiteX0" fmla="*/ 1141420 w 4594152"/>
              <a:gd name="connsiteY0" fmla="*/ 265957 h 1228854"/>
              <a:gd name="connsiteX1" fmla="*/ 2655619 w 4594152"/>
              <a:gd name="connsiteY1" fmla="*/ 329602 h 1228854"/>
              <a:gd name="connsiteX2" fmla="*/ 4454878 w 4594152"/>
              <a:gd name="connsiteY2" fmla="*/ 0 h 1228854"/>
              <a:gd name="connsiteX3" fmla="*/ 4594152 w 4594152"/>
              <a:gd name="connsiteY3" fmla="*/ 161716 h 1228854"/>
              <a:gd name="connsiteX4" fmla="*/ 0 w 4594152"/>
              <a:gd name="connsiteY4" fmla="*/ 1228854 h 1228854"/>
              <a:gd name="connsiteX5" fmla="*/ 1141420 w 4594152"/>
              <a:gd name="connsiteY5" fmla="*/ 265957 h 1228854"/>
              <a:gd name="connsiteX0" fmla="*/ 1141420 w 4594152"/>
              <a:gd name="connsiteY0" fmla="*/ 265957 h 1228854"/>
              <a:gd name="connsiteX1" fmla="*/ 2655619 w 4594152"/>
              <a:gd name="connsiteY1" fmla="*/ 329602 h 1228854"/>
              <a:gd name="connsiteX2" fmla="*/ 4454878 w 4594152"/>
              <a:gd name="connsiteY2" fmla="*/ 0 h 1228854"/>
              <a:gd name="connsiteX3" fmla="*/ 4594152 w 4594152"/>
              <a:gd name="connsiteY3" fmla="*/ 161716 h 1228854"/>
              <a:gd name="connsiteX4" fmla="*/ 0 w 4594152"/>
              <a:gd name="connsiteY4" fmla="*/ 1228854 h 1228854"/>
              <a:gd name="connsiteX5" fmla="*/ 1141420 w 4594152"/>
              <a:gd name="connsiteY5" fmla="*/ 265957 h 1228854"/>
              <a:gd name="connsiteX0" fmla="*/ 1141420 w 4594566"/>
              <a:gd name="connsiteY0" fmla="*/ 265957 h 1228854"/>
              <a:gd name="connsiteX1" fmla="*/ 2655619 w 4594566"/>
              <a:gd name="connsiteY1" fmla="*/ 329602 h 1228854"/>
              <a:gd name="connsiteX2" fmla="*/ 4454878 w 4594566"/>
              <a:gd name="connsiteY2" fmla="*/ 0 h 1228854"/>
              <a:gd name="connsiteX3" fmla="*/ 4594566 w 4594566"/>
              <a:gd name="connsiteY3" fmla="*/ 156701 h 1228854"/>
              <a:gd name="connsiteX4" fmla="*/ 0 w 4594566"/>
              <a:gd name="connsiteY4" fmla="*/ 1228854 h 1228854"/>
              <a:gd name="connsiteX5" fmla="*/ 1141420 w 4594566"/>
              <a:gd name="connsiteY5" fmla="*/ 265957 h 1228854"/>
              <a:gd name="connsiteX0" fmla="*/ 1141420 w 4594566"/>
              <a:gd name="connsiteY0" fmla="*/ 265957 h 1228854"/>
              <a:gd name="connsiteX1" fmla="*/ 2655619 w 4594566"/>
              <a:gd name="connsiteY1" fmla="*/ 329602 h 1228854"/>
              <a:gd name="connsiteX2" fmla="*/ 4454878 w 4594566"/>
              <a:gd name="connsiteY2" fmla="*/ 0 h 1228854"/>
              <a:gd name="connsiteX3" fmla="*/ 4594566 w 4594566"/>
              <a:gd name="connsiteY3" fmla="*/ 156701 h 1228854"/>
              <a:gd name="connsiteX4" fmla="*/ 0 w 4594566"/>
              <a:gd name="connsiteY4" fmla="*/ 1228854 h 1228854"/>
              <a:gd name="connsiteX5" fmla="*/ 1141420 w 4594566"/>
              <a:gd name="connsiteY5" fmla="*/ 265957 h 1228854"/>
              <a:gd name="connsiteX0" fmla="*/ 1141420 w 4594566"/>
              <a:gd name="connsiteY0" fmla="*/ 273686 h 1236583"/>
              <a:gd name="connsiteX1" fmla="*/ 2655619 w 4594566"/>
              <a:gd name="connsiteY1" fmla="*/ 337331 h 1236583"/>
              <a:gd name="connsiteX2" fmla="*/ 4452993 w 4594566"/>
              <a:gd name="connsiteY2" fmla="*/ 0 h 1236583"/>
              <a:gd name="connsiteX3" fmla="*/ 4594566 w 4594566"/>
              <a:gd name="connsiteY3" fmla="*/ 164430 h 1236583"/>
              <a:gd name="connsiteX4" fmla="*/ 0 w 4594566"/>
              <a:gd name="connsiteY4" fmla="*/ 1236583 h 1236583"/>
              <a:gd name="connsiteX5" fmla="*/ 1141420 w 4594566"/>
              <a:gd name="connsiteY5" fmla="*/ 273686 h 1236583"/>
              <a:gd name="connsiteX0" fmla="*/ 1141420 w 4594566"/>
              <a:gd name="connsiteY0" fmla="*/ 266786 h 1229683"/>
              <a:gd name="connsiteX1" fmla="*/ 2655619 w 4594566"/>
              <a:gd name="connsiteY1" fmla="*/ 330431 h 1229683"/>
              <a:gd name="connsiteX2" fmla="*/ 4444849 w 4594566"/>
              <a:gd name="connsiteY2" fmla="*/ 0 h 1229683"/>
              <a:gd name="connsiteX3" fmla="*/ 4594566 w 4594566"/>
              <a:gd name="connsiteY3" fmla="*/ 157530 h 1229683"/>
              <a:gd name="connsiteX4" fmla="*/ 0 w 4594566"/>
              <a:gd name="connsiteY4" fmla="*/ 1229683 h 1229683"/>
              <a:gd name="connsiteX5" fmla="*/ 1141420 w 4594566"/>
              <a:gd name="connsiteY5" fmla="*/ 266786 h 1229683"/>
              <a:gd name="connsiteX0" fmla="*/ 1141420 w 4594566"/>
              <a:gd name="connsiteY0" fmla="*/ 279115 h 1242012"/>
              <a:gd name="connsiteX1" fmla="*/ 2655619 w 4594566"/>
              <a:gd name="connsiteY1" fmla="*/ 342760 h 1242012"/>
              <a:gd name="connsiteX2" fmla="*/ 4448393 w 4594566"/>
              <a:gd name="connsiteY2" fmla="*/ 0 h 1242012"/>
              <a:gd name="connsiteX3" fmla="*/ 4594566 w 4594566"/>
              <a:gd name="connsiteY3" fmla="*/ 169859 h 1242012"/>
              <a:gd name="connsiteX4" fmla="*/ 0 w 4594566"/>
              <a:gd name="connsiteY4" fmla="*/ 1242012 h 1242012"/>
              <a:gd name="connsiteX5" fmla="*/ 1141420 w 4594566"/>
              <a:gd name="connsiteY5" fmla="*/ 279115 h 1242012"/>
              <a:gd name="connsiteX0" fmla="*/ 1141420 w 4594566"/>
              <a:gd name="connsiteY0" fmla="*/ 279115 h 1242012"/>
              <a:gd name="connsiteX1" fmla="*/ 2655619 w 4594566"/>
              <a:gd name="connsiteY1" fmla="*/ 342760 h 1242012"/>
              <a:gd name="connsiteX2" fmla="*/ 4448393 w 4594566"/>
              <a:gd name="connsiteY2" fmla="*/ 0 h 1242012"/>
              <a:gd name="connsiteX3" fmla="*/ 4594566 w 4594566"/>
              <a:gd name="connsiteY3" fmla="*/ 169859 h 1242012"/>
              <a:gd name="connsiteX4" fmla="*/ 0 w 4594566"/>
              <a:gd name="connsiteY4" fmla="*/ 1242012 h 1242012"/>
              <a:gd name="connsiteX5" fmla="*/ 1141420 w 4594566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8005 h 1240902"/>
              <a:gd name="connsiteX1" fmla="*/ 2655619 w 4576094"/>
              <a:gd name="connsiteY1" fmla="*/ 341650 h 1240902"/>
              <a:gd name="connsiteX2" fmla="*/ 4461818 w 4576094"/>
              <a:gd name="connsiteY2" fmla="*/ 0 h 1240902"/>
              <a:gd name="connsiteX3" fmla="*/ 4576094 w 4576094"/>
              <a:gd name="connsiteY3" fmla="*/ 146947 h 1240902"/>
              <a:gd name="connsiteX4" fmla="*/ 0 w 4576094"/>
              <a:gd name="connsiteY4" fmla="*/ 1240902 h 1240902"/>
              <a:gd name="connsiteX5" fmla="*/ 1141420 w 4576094"/>
              <a:gd name="connsiteY5" fmla="*/ 278005 h 1240902"/>
              <a:gd name="connsiteX0" fmla="*/ 1141420 w 4576094"/>
              <a:gd name="connsiteY0" fmla="*/ 278005 h 1240902"/>
              <a:gd name="connsiteX1" fmla="*/ 2655619 w 4576094"/>
              <a:gd name="connsiteY1" fmla="*/ 341650 h 1240902"/>
              <a:gd name="connsiteX2" fmla="*/ 4461818 w 4576094"/>
              <a:gd name="connsiteY2" fmla="*/ 0 h 1240902"/>
              <a:gd name="connsiteX3" fmla="*/ 4576094 w 4576094"/>
              <a:gd name="connsiteY3" fmla="*/ 146947 h 1240902"/>
              <a:gd name="connsiteX4" fmla="*/ 0 w 4576094"/>
              <a:gd name="connsiteY4" fmla="*/ 1240902 h 1240902"/>
              <a:gd name="connsiteX5" fmla="*/ 1141420 w 4576094"/>
              <a:gd name="connsiteY5" fmla="*/ 278005 h 1240902"/>
              <a:gd name="connsiteX0" fmla="*/ 1141420 w 4576094"/>
              <a:gd name="connsiteY0" fmla="*/ 244108 h 1207005"/>
              <a:gd name="connsiteX1" fmla="*/ 2655619 w 4576094"/>
              <a:gd name="connsiteY1" fmla="*/ 307753 h 1207005"/>
              <a:gd name="connsiteX2" fmla="*/ 4454081 w 4576094"/>
              <a:gd name="connsiteY2" fmla="*/ 0 h 1207005"/>
              <a:gd name="connsiteX3" fmla="*/ 4576094 w 4576094"/>
              <a:gd name="connsiteY3" fmla="*/ 113050 h 1207005"/>
              <a:gd name="connsiteX4" fmla="*/ 0 w 4576094"/>
              <a:gd name="connsiteY4" fmla="*/ 1207005 h 1207005"/>
              <a:gd name="connsiteX5" fmla="*/ 1141420 w 4576094"/>
              <a:gd name="connsiteY5" fmla="*/ 244108 h 1207005"/>
              <a:gd name="connsiteX0" fmla="*/ 1141420 w 4570789"/>
              <a:gd name="connsiteY0" fmla="*/ 244108 h 1207005"/>
              <a:gd name="connsiteX1" fmla="*/ 2655619 w 4570789"/>
              <a:gd name="connsiteY1" fmla="*/ 307753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55619 w 4570789"/>
              <a:gd name="connsiteY1" fmla="*/ 307753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099161 w 4570789"/>
              <a:gd name="connsiteY0" fmla="*/ 248016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099161 w 4570789"/>
              <a:gd name="connsiteY5" fmla="*/ 248016 h 1207005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0232"/>
              <a:gd name="connsiteY0" fmla="*/ 248016 h 1204980"/>
              <a:gd name="connsiteX1" fmla="*/ 4478582 w 4590232"/>
              <a:gd name="connsiteY1" fmla="*/ 0 h 1204980"/>
              <a:gd name="connsiteX2" fmla="*/ 4590232 w 4590232"/>
              <a:gd name="connsiteY2" fmla="*/ 125864 h 1204980"/>
              <a:gd name="connsiteX3" fmla="*/ 0 w 4590232"/>
              <a:gd name="connsiteY3" fmla="*/ 1204980 h 1204980"/>
              <a:gd name="connsiteX4" fmla="*/ 1123662 w 4590232"/>
              <a:gd name="connsiteY4" fmla="*/ 248016 h 120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0232" h="1204980">
                <a:moveTo>
                  <a:pt x="1123662" y="248016"/>
                </a:moveTo>
                <a:cubicBezTo>
                  <a:pt x="2358656" y="213148"/>
                  <a:pt x="3754023" y="647999"/>
                  <a:pt x="4478582" y="0"/>
                </a:cubicBezTo>
                <a:cubicBezTo>
                  <a:pt x="4728122" y="281494"/>
                  <a:pt x="4384810" y="-99670"/>
                  <a:pt x="4590232" y="125864"/>
                </a:cubicBezTo>
                <a:cubicBezTo>
                  <a:pt x="3768549" y="1796416"/>
                  <a:pt x="1303206" y="432259"/>
                  <a:pt x="0" y="1204980"/>
                </a:cubicBezTo>
                <a:lnTo>
                  <a:pt x="1123662" y="24801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77198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grå utan våg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0F6A31-961B-4697-A33F-4E85E3817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7E1B452-5C13-420D-98D9-FEFA84D51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A025CC6-B769-4A90-815D-7D27FD9D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8F3B1B8-7661-44B1-9B3C-99F897C28A07}" type="datetimeFigureOut">
              <a:rPr lang="en-SE" smtClean="0"/>
              <a:pPr/>
              <a:t>01/10/2024</a:t>
            </a:fld>
            <a:endParaRPr lang="en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88279D6-F2F6-40F2-BCEA-4CC13EF4D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F3DB2F-3774-49B9-8158-F9EDBA7F5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6A27B9A-A3F5-49AC-812A-48CF3A1D9232}" type="slidenum">
              <a:rPr lang="en-SE" smtClean="0"/>
              <a:pPr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094812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054E08A1-391C-46CB-83E8-09110290C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44" y="648071"/>
            <a:ext cx="10377255" cy="129613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5710234-491F-4842-B7AD-3F2A7A4EF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6544" y="2221907"/>
            <a:ext cx="10377256" cy="34990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14C501B-1F6C-4632-B813-CE587FEA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78711" y="6320838"/>
            <a:ext cx="1047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8F3B1B8-7661-44B1-9B3C-99F897C28A07}" type="datetimeFigureOut">
              <a:rPr lang="en-SE" smtClean="0"/>
              <a:pPr/>
              <a:t>01/10/2024</a:t>
            </a:fld>
            <a:endParaRPr lang="en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7BCD825-F76E-4132-9CB2-5C6C7F6E6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72272" y="6320838"/>
            <a:ext cx="351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F3CBBD1-A88B-46CD-999F-6B3041913C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6054" y="6320838"/>
            <a:ext cx="11977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6A27B9A-A3F5-49AC-812A-48CF3A1D9232}" type="slidenum">
              <a:rPr lang="en-SE" smtClean="0"/>
              <a:pPr/>
              <a:t>‹#›</a:t>
            </a:fld>
            <a:endParaRPr lang="en-SE"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F3700E3B-6BFE-4CC8-BBDB-98E220CDB8A9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56" y="6234119"/>
            <a:ext cx="1723008" cy="36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94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5" r:id="rId3"/>
    <p:sldLayoutId id="2147483670" r:id="rId4"/>
    <p:sldLayoutId id="2147483650" r:id="rId5"/>
    <p:sldLayoutId id="2147483666" r:id="rId6"/>
    <p:sldLayoutId id="2147483671" r:id="rId7"/>
    <p:sldLayoutId id="2147483661" r:id="rId8"/>
    <p:sldLayoutId id="2147483667" r:id="rId9"/>
    <p:sldLayoutId id="2147483672" r:id="rId10"/>
    <p:sldLayoutId id="2147483652" r:id="rId11"/>
    <p:sldLayoutId id="2147483668" r:id="rId12"/>
    <p:sldLayoutId id="2147483662" r:id="rId13"/>
    <p:sldLayoutId id="2147483669" r:id="rId14"/>
    <p:sldLayoutId id="2147483654" r:id="rId15"/>
    <p:sldLayoutId id="2147483676" r:id="rId16"/>
    <p:sldLayoutId id="2147483677" r:id="rId17"/>
    <p:sldLayoutId id="2147483674" r:id="rId18"/>
    <p:sldLayoutId id="2147483673" r:id="rId19"/>
    <p:sldLayoutId id="2147483655" r:id="rId20"/>
    <p:sldLayoutId id="2147483675" r:id="rId21"/>
    <p:sldLayoutId id="2147483663" r:id="rId22"/>
    <p:sldLayoutId id="2147483678" r:id="rId23"/>
    <p:sldLayoutId id="2147483679" r:id="rId24"/>
    <p:sldLayoutId id="214748368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541338" indent="-2841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808038" indent="-2492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074738" indent="-2492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339850" indent="-2476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0.sv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9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8.svg"/><Relationship Id="rId1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hyperlink" Target="https://www.energimyndigheten.se/4b0157/globalassets/sharepoint-dokument/process-dokument/publicerade-dokument/manual-for-forskningsansokningar-via-mina-sidor.pdf" TargetMode="External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energimyndigheten.se/om-oss/stod-och-bidrag-att-soka-pa-energiomradet/mina-sidor/alla-e-tjanster/finansiering-av-forskning-och-innovation/" TargetMode="Externa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4.png"/><Relationship Id="rId4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0.sv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8.svg"/><Relationship Id="rId1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0.sv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9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8.svg"/><Relationship Id="rId1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6795333-F801-23CA-45DA-A93A24ACA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177" y="2346596"/>
            <a:ext cx="10377255" cy="1296139"/>
          </a:xfrm>
        </p:spPr>
        <p:txBody>
          <a:bodyPr/>
          <a:lstStyle/>
          <a:p>
            <a:r>
              <a:rPr lang="sv-SE" sz="4800" dirty="0"/>
              <a:t>Informationsmöte</a:t>
            </a:r>
            <a:br>
              <a:rPr lang="sv-SE" sz="4800" dirty="0"/>
            </a:br>
            <a:r>
              <a:rPr lang="sv-SE" sz="4800" dirty="0"/>
              <a:t>10 januari 2024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FF5F56C-1FFA-371A-62B6-BA4A2BDFF8C7}"/>
              </a:ext>
            </a:extLst>
          </p:cNvPr>
          <p:cNvSpPr txBox="1">
            <a:spLocks/>
          </p:cNvSpPr>
          <p:nvPr/>
        </p:nvSpPr>
        <p:spPr>
          <a:xfrm>
            <a:off x="1241177" y="4501244"/>
            <a:ext cx="9144000" cy="137160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541338" indent="-2841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8038" indent="-2492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074738" indent="-2492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339850" indent="-2476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b="1" dirty="0">
                <a:solidFill>
                  <a:schemeClr val="bg1"/>
                </a:solidFill>
              </a:rPr>
              <a:t>Hållbar affärsutveckling </a:t>
            </a:r>
          </a:p>
          <a:p>
            <a:pPr marL="0" indent="0">
              <a:buNone/>
            </a:pPr>
            <a:r>
              <a:rPr lang="sv-SE" sz="1600" dirty="0">
                <a:solidFill>
                  <a:schemeClr val="bg1"/>
                </a:solidFill>
              </a:rPr>
              <a:t>Presentatörer: Ali Dolovac &amp; Martin Larsson</a:t>
            </a:r>
          </a:p>
          <a:p>
            <a:pPr marL="0" indent="0">
              <a:buNone/>
            </a:pPr>
            <a:r>
              <a:rPr lang="sv-SE" sz="1600" dirty="0">
                <a:solidFill>
                  <a:schemeClr val="bg1"/>
                </a:solidFill>
              </a:rPr>
              <a:t>Chattansvarig: </a:t>
            </a:r>
            <a:r>
              <a:rPr lang="sv-SE" sz="1600">
                <a:solidFill>
                  <a:schemeClr val="bg1"/>
                </a:solidFill>
              </a:rPr>
              <a:t>Sara Runnkvist</a:t>
            </a:r>
            <a:endParaRPr lang="sv-SE" sz="1600" dirty="0">
              <a:solidFill>
                <a:schemeClr val="bg1"/>
              </a:solidFill>
              <a:cs typeface="Arial"/>
            </a:endParaRPr>
          </a:p>
          <a:p>
            <a:pPr marL="0" indent="0">
              <a:buNone/>
            </a:pPr>
            <a:endParaRPr lang="en-S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55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 15">
            <a:extLst>
              <a:ext uri="{FF2B5EF4-FFF2-40B4-BE49-F238E27FC236}">
                <a16:creationId xmlns:a16="http://schemas.microsoft.com/office/drawing/2014/main" id="{A860BF05-82DE-1576-8F0B-F7AB9FD34482}"/>
              </a:ext>
            </a:extLst>
          </p:cNvPr>
          <p:cNvGrpSpPr/>
          <p:nvPr/>
        </p:nvGrpSpPr>
        <p:grpSpPr>
          <a:xfrm>
            <a:off x="490537" y="3455106"/>
            <a:ext cx="10630153" cy="5002214"/>
            <a:chOff x="709746" y="4462329"/>
            <a:chExt cx="10593585" cy="5002214"/>
          </a:xfrm>
        </p:grpSpPr>
        <p:graphicFrame>
          <p:nvGraphicFramePr>
            <p:cNvPr id="21" name="Diagram 20">
              <a:extLst>
                <a:ext uri="{FF2B5EF4-FFF2-40B4-BE49-F238E27FC236}">
                  <a16:creationId xmlns:a16="http://schemas.microsoft.com/office/drawing/2014/main" id="{4908EFCA-47F3-E867-36B1-64632A96AC0E}"/>
                </a:ext>
              </a:extLst>
            </p:cNvPr>
            <p:cNvGraphicFramePr/>
            <p:nvPr/>
          </p:nvGraphicFramePr>
          <p:xfrm>
            <a:off x="709746" y="4462329"/>
            <a:ext cx="10593585" cy="500221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6" name="Grupp 25">
              <a:extLst>
                <a:ext uri="{FF2B5EF4-FFF2-40B4-BE49-F238E27FC236}">
                  <a16:creationId xmlns:a16="http://schemas.microsoft.com/office/drawing/2014/main" id="{37A00E56-470D-002C-DA7E-88C533A44772}"/>
                </a:ext>
              </a:extLst>
            </p:cNvPr>
            <p:cNvGrpSpPr/>
            <p:nvPr/>
          </p:nvGrpSpPr>
          <p:grpSpPr>
            <a:xfrm>
              <a:off x="1142581" y="6621663"/>
              <a:ext cx="9520063" cy="808390"/>
              <a:chOff x="1198114" y="6621663"/>
              <a:chExt cx="9395831" cy="808390"/>
            </a:xfrm>
            <a:solidFill>
              <a:schemeClr val="bg2">
                <a:lumMod val="25000"/>
              </a:schemeClr>
            </a:solidFill>
          </p:grpSpPr>
          <p:pic>
            <p:nvPicPr>
              <p:cNvPr id="27" name="Bild 26">
                <a:extLst>
                  <a:ext uri="{FF2B5EF4-FFF2-40B4-BE49-F238E27FC236}">
                    <a16:creationId xmlns:a16="http://schemas.microsoft.com/office/drawing/2014/main" id="{548BF164-C519-E4A2-7BFF-9AFD210057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894904" y="6650403"/>
                <a:ext cx="766675" cy="766675"/>
              </a:xfrm>
              <a:prstGeom prst="rect">
                <a:avLst/>
              </a:prstGeom>
            </p:spPr>
          </p:pic>
          <p:pic>
            <p:nvPicPr>
              <p:cNvPr id="30" name="Bild 29">
                <a:extLst>
                  <a:ext uri="{FF2B5EF4-FFF2-40B4-BE49-F238E27FC236}">
                    <a16:creationId xmlns:a16="http://schemas.microsoft.com/office/drawing/2014/main" id="{6C7293FE-CDAB-8291-4535-5D2276E246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198114" y="6712283"/>
                <a:ext cx="684011" cy="684011"/>
              </a:xfrm>
              <a:prstGeom prst="rect">
                <a:avLst/>
              </a:prstGeom>
            </p:spPr>
          </p:pic>
          <p:pic>
            <p:nvPicPr>
              <p:cNvPr id="31" name="Bild 30">
                <a:extLst>
                  <a:ext uri="{FF2B5EF4-FFF2-40B4-BE49-F238E27FC236}">
                    <a16:creationId xmlns:a16="http://schemas.microsoft.com/office/drawing/2014/main" id="{DC25C9D6-BC86-BA88-734A-70BDD09A6B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9785555" y="6621663"/>
                <a:ext cx="808390" cy="808390"/>
              </a:xfrm>
              <a:prstGeom prst="rect">
                <a:avLst/>
              </a:prstGeom>
            </p:spPr>
          </p:pic>
        </p:grpSp>
      </p:grpSp>
      <p:sp>
        <p:nvSpPr>
          <p:cNvPr id="5" name="textruta 4">
            <a:extLst>
              <a:ext uri="{FF2B5EF4-FFF2-40B4-BE49-F238E27FC236}">
                <a16:creationId xmlns:a16="http://schemas.microsoft.com/office/drawing/2014/main" id="{78371514-3A09-0D6C-000B-10781E3DAF2E}"/>
              </a:ext>
            </a:extLst>
          </p:cNvPr>
          <p:cNvSpPr txBox="1"/>
          <p:nvPr/>
        </p:nvSpPr>
        <p:spPr>
          <a:xfrm>
            <a:off x="243597" y="342712"/>
            <a:ext cx="11889160" cy="6529415"/>
          </a:xfrm>
          <a:prstGeom prst="rect">
            <a:avLst/>
          </a:prstGeom>
          <a:solidFill>
            <a:srgbClr val="AF89A3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8232" tIns="445300" rIns="78232" bIns="78232" numCol="1" spcCol="1270" anchor="t" anchorCtr="0">
            <a:noAutofit/>
          </a:bodyPr>
          <a:lstStyle/>
          <a:p>
            <a:pPr marL="0" lvl="1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sv-SE" sz="1200" b="1" kern="12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tx1"/>
                </a:solidFill>
                <a:latin typeface="Arial"/>
                <a:cs typeface="Arial"/>
              </a:rPr>
              <a:t>Utlysningen stänger </a:t>
            </a:r>
            <a:r>
              <a:rPr lang="sv-SE" sz="2000" b="1" dirty="0">
                <a:solidFill>
                  <a:schemeClr val="tx1"/>
                </a:solidFill>
                <a:latin typeface="Arial"/>
                <a:cs typeface="Arial"/>
              </a:rPr>
              <a:t>6 februari 2024</a:t>
            </a:r>
            <a:r>
              <a:rPr lang="sv-SE" sz="2000" dirty="0">
                <a:solidFill>
                  <a:schemeClr val="tx1"/>
                </a:solidFill>
                <a:latin typeface="Arial"/>
                <a:cs typeface="Arial"/>
              </a:rPr>
              <a:t>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tx1"/>
                </a:solidFill>
                <a:latin typeface="Arial"/>
                <a:cs typeface="Arial"/>
              </a:rPr>
              <a:t>Projektstart tidigast </a:t>
            </a:r>
            <a:r>
              <a:rPr lang="sv-SE" sz="2000" b="1" dirty="0">
                <a:solidFill>
                  <a:schemeClr val="tx1"/>
                </a:solidFill>
                <a:latin typeface="Arial"/>
                <a:cs typeface="Arial"/>
              </a:rPr>
              <a:t>1 juni 2024 </a:t>
            </a:r>
            <a:r>
              <a:rPr lang="sv-SE" sz="2000" dirty="0">
                <a:solidFill>
                  <a:schemeClr val="tx1"/>
                </a:solidFill>
                <a:latin typeface="Arial"/>
                <a:cs typeface="Arial"/>
              </a:rPr>
              <a:t>och projektavslut senast </a:t>
            </a:r>
            <a:r>
              <a:rPr lang="sv-SE" sz="2000" b="1" dirty="0">
                <a:solidFill>
                  <a:schemeClr val="tx1"/>
                </a:solidFill>
                <a:latin typeface="Arial"/>
                <a:cs typeface="Arial"/>
              </a:rPr>
              <a:t>31 augusti 2025</a:t>
            </a:r>
            <a:r>
              <a:rPr lang="sv-SE" sz="2000" dirty="0">
                <a:solidFill>
                  <a:schemeClr val="tx1"/>
                </a:solidFill>
                <a:latin typeface="Arial"/>
                <a:cs typeface="Arial"/>
              </a:rPr>
              <a:t>. 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tx1"/>
                </a:solidFill>
                <a:latin typeface="Arial"/>
                <a:cs typeface="Arial"/>
              </a:rPr>
              <a:t>Projektperioden är max </a:t>
            </a:r>
            <a:r>
              <a:rPr lang="sv-SE" sz="2000" b="1" dirty="0">
                <a:solidFill>
                  <a:schemeClr val="tx1"/>
                </a:solidFill>
                <a:latin typeface="Arial"/>
                <a:cs typeface="Arial"/>
              </a:rPr>
              <a:t>12 månader</a:t>
            </a:r>
            <a:r>
              <a:rPr lang="sv-SE" sz="2000" dirty="0">
                <a:solidFill>
                  <a:schemeClr val="tx1"/>
                </a:solidFill>
                <a:latin typeface="Arial"/>
                <a:cs typeface="Arial"/>
              </a:rPr>
              <a:t>.</a:t>
            </a:r>
          </a:p>
          <a:p>
            <a:pPr lvl="0"/>
            <a:endParaRPr lang="sv-SE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 lvl="0"/>
            <a:r>
              <a:rPr lang="sv-SE" sz="2000" b="1" dirty="0">
                <a:solidFill>
                  <a:schemeClr val="tx1"/>
                </a:solidFill>
                <a:latin typeface="Arial"/>
                <a:cs typeface="Arial"/>
              </a:rPr>
              <a:t>Stöd: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tx1"/>
                </a:solidFill>
                <a:latin typeface="Arial"/>
                <a:cs typeface="Arial"/>
              </a:rPr>
              <a:t>Projekt kan beviljas maximalt </a:t>
            </a:r>
            <a:r>
              <a:rPr lang="sv-SE" sz="2000" b="1" dirty="0">
                <a:solidFill>
                  <a:schemeClr val="tx1"/>
                </a:solidFill>
                <a:latin typeface="Arial"/>
                <a:cs typeface="Arial"/>
              </a:rPr>
              <a:t> 500 000 </a:t>
            </a:r>
            <a:r>
              <a:rPr lang="sv-SE" sz="2000" dirty="0">
                <a:solidFill>
                  <a:schemeClr val="tx1"/>
                </a:solidFill>
                <a:latin typeface="Arial"/>
                <a:cs typeface="Arial"/>
              </a:rPr>
              <a:t>kronor.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tx1"/>
                </a:solidFill>
                <a:latin typeface="Arial"/>
                <a:cs typeface="Arial"/>
              </a:rPr>
              <a:t>Sökande få bidrag med </a:t>
            </a:r>
            <a:r>
              <a:rPr lang="sv-SE" sz="2000" b="1" dirty="0">
                <a:solidFill>
                  <a:schemeClr val="tx1"/>
                </a:solidFill>
                <a:latin typeface="Arial"/>
                <a:cs typeface="Arial"/>
              </a:rPr>
              <a:t>100 %</a:t>
            </a:r>
            <a:r>
              <a:rPr lang="sv-SE" sz="2000" dirty="0">
                <a:solidFill>
                  <a:schemeClr val="tx1"/>
                </a:solidFill>
                <a:latin typeface="Arial"/>
                <a:cs typeface="Arial"/>
              </a:rPr>
              <a:t> av stödgrundande kostnader</a:t>
            </a:r>
          </a:p>
          <a:p>
            <a:endParaRPr lang="sv-SE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 lvl="0"/>
            <a:r>
              <a:rPr lang="sv-SE" sz="2000" b="1" dirty="0">
                <a:solidFill>
                  <a:schemeClr val="tx1"/>
                </a:solidFill>
                <a:latin typeface="Arial"/>
                <a:cs typeface="Arial"/>
              </a:rPr>
              <a:t>Vem kan söka?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tx1"/>
                </a:solidFill>
                <a:latin typeface="Arial"/>
                <a:cs typeface="Arial"/>
              </a:rPr>
              <a:t>Små och medelstora företag.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tx1"/>
                </a:solidFill>
                <a:latin typeface="Arial"/>
                <a:cs typeface="Arial"/>
              </a:rPr>
              <a:t>Universitet och högskola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tx1"/>
                </a:solidFill>
                <a:latin typeface="Arial"/>
                <a:cs typeface="Arial"/>
              </a:rPr>
              <a:t>Forskningsinstitut</a:t>
            </a:r>
            <a:br>
              <a:rPr lang="sv-SE" sz="2000" dirty="0">
                <a:latin typeface="Arial"/>
              </a:rPr>
            </a:br>
            <a:endParaRPr lang="sv-SE" sz="2000" b="1" dirty="0">
              <a:solidFill>
                <a:schemeClr val="tx1"/>
              </a:solidFill>
              <a:latin typeface="Arial"/>
              <a:cs typeface="Arial"/>
            </a:endParaRPr>
          </a:p>
          <a:p>
            <a:pPr lvl="0"/>
            <a:r>
              <a:rPr lang="sv-SE" sz="2000" b="1" dirty="0">
                <a:solidFill>
                  <a:schemeClr val="tx1"/>
                </a:solidFill>
                <a:latin typeface="Arial"/>
                <a:cs typeface="Arial"/>
              </a:rPr>
              <a:t>Krav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tx1"/>
                </a:solidFill>
                <a:latin typeface="Arial"/>
                <a:cs typeface="Arial"/>
              </a:rPr>
              <a:t>Innovationen ska ha uppnått en mognadsgrad om </a:t>
            </a:r>
            <a:r>
              <a:rPr lang="sv-SE" sz="2000" b="1" dirty="0">
                <a:solidFill>
                  <a:schemeClr val="tx1"/>
                </a:solidFill>
                <a:latin typeface="Arial"/>
                <a:cs typeface="Arial"/>
              </a:rPr>
              <a:t>minst</a:t>
            </a:r>
            <a:r>
              <a:rPr lang="sv-SE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sv-SE" sz="2000" b="1" dirty="0">
                <a:solidFill>
                  <a:schemeClr val="tx1"/>
                </a:solidFill>
                <a:latin typeface="Arial"/>
                <a:cs typeface="Arial"/>
              </a:rPr>
              <a:t>RL2 och högst RL4 </a:t>
            </a:r>
            <a:r>
              <a:rPr lang="sv-SE" sz="2000" dirty="0">
                <a:solidFill>
                  <a:schemeClr val="tx1"/>
                </a:solidFill>
                <a:latin typeface="Arial"/>
                <a:cs typeface="Arial"/>
              </a:rPr>
              <a:t>vid projektstart</a:t>
            </a:r>
            <a:r>
              <a:rPr lang="sv-SE" sz="2000" b="1" dirty="0">
                <a:solidFill>
                  <a:schemeClr val="tx1"/>
                </a:solidFill>
                <a:latin typeface="Arial"/>
                <a:cs typeface="Arial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tx1"/>
                </a:solidFill>
                <a:latin typeface="Arial"/>
                <a:cs typeface="Arial"/>
              </a:rPr>
              <a:t>Ytterligare ansökningsfrågor bilagts till ansökan.</a:t>
            </a:r>
            <a:endParaRPr lang="sv-SE" b="1" dirty="0">
              <a:solidFill>
                <a:schemeClr val="tx1"/>
              </a:solidFill>
              <a:latin typeface="Arial"/>
              <a:cs typeface="Arial"/>
            </a:endParaRPr>
          </a:p>
          <a:p>
            <a:pPr lvl="0"/>
            <a:endParaRPr lang="sv-SE" sz="1200" b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sv-SE" sz="1200" b="1" dirty="0">
              <a:solidFill>
                <a:schemeClr val="tx1"/>
              </a:solidFill>
              <a:latin typeface="Arial"/>
              <a:cs typeface="Arial"/>
            </a:endParaRPr>
          </a:p>
          <a:p>
            <a:pPr algn="l" defTabSz="488950"/>
            <a:endParaRPr lang="sv-SE" sz="1200" kern="12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57150" lvl="1" indent="-571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sv-SE" sz="11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0" name="Rektangel: rundade hörn 9">
            <a:extLst>
              <a:ext uri="{FF2B5EF4-FFF2-40B4-BE49-F238E27FC236}">
                <a16:creationId xmlns:a16="http://schemas.microsoft.com/office/drawing/2014/main" id="{CF7E4764-DA07-CC9C-BB6A-E7E0FE9ACF20}"/>
              </a:ext>
            </a:extLst>
          </p:cNvPr>
          <p:cNvSpPr/>
          <p:nvPr/>
        </p:nvSpPr>
        <p:spPr>
          <a:xfrm>
            <a:off x="151321" y="342713"/>
            <a:ext cx="10238869" cy="593457"/>
          </a:xfrm>
          <a:prstGeom prst="roundRect">
            <a:avLst/>
          </a:prstGeom>
          <a:solidFill>
            <a:srgbClr val="E3E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tabLst/>
              <a:defRPr/>
            </a:pPr>
            <a:r>
              <a:rPr lang="sv-S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Konceptutveckling</a:t>
            </a:r>
          </a:p>
        </p:txBody>
      </p:sp>
      <p:pic>
        <p:nvPicPr>
          <p:cNvPr id="3" name="Bildobjekt 2" descr="En bild som visar person, person&#10;&#10;Automatiskt genererad beskrivning">
            <a:extLst>
              <a:ext uri="{FF2B5EF4-FFF2-40B4-BE49-F238E27FC236}">
                <a16:creationId xmlns:a16="http://schemas.microsoft.com/office/drawing/2014/main" id="{BCC831E0-BF95-A5B9-39B2-FA1A202DC9C8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9194" y="209661"/>
            <a:ext cx="1987186" cy="1829457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80417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21793C-DAE3-2AE0-FEE4-BCBA18A5B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400" y="446910"/>
            <a:ext cx="6433706" cy="1343623"/>
          </a:xfrm>
        </p:spPr>
        <p:txBody>
          <a:bodyPr/>
          <a:lstStyle/>
          <a:p>
            <a:r>
              <a:rPr lang="sv-SE" sz="3200">
                <a:solidFill>
                  <a:srgbClr val="AF89A3"/>
                </a:solidFill>
              </a:rPr>
              <a:t>Exempel på insatser vi stödjer </a:t>
            </a:r>
            <a:br>
              <a:rPr lang="sv-SE"/>
            </a:br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B2AABF5-59FC-DD2A-DB9D-4AD86BF7179F}"/>
              </a:ext>
            </a:extLst>
          </p:cNvPr>
          <p:cNvSpPr txBox="1"/>
          <p:nvPr/>
        </p:nvSpPr>
        <p:spPr>
          <a:xfrm>
            <a:off x="332400" y="1209666"/>
            <a:ext cx="6134726" cy="46320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sv-SE" dirty="0"/>
          </a:p>
          <a:p>
            <a:pPr marL="285750" marR="0" lvl="1" indent="-285750" algn="l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Utvärdera lösningens </a:t>
            </a:r>
            <a:r>
              <a:rPr kumimoji="0" lang="sv-S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energirelevans</a:t>
            </a: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</a:t>
            </a:r>
          </a:p>
          <a:p>
            <a:pPr marL="285750" marR="0" lvl="1" indent="-285750" algn="l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Utveckla och verifiera en </a:t>
            </a:r>
            <a:r>
              <a:rPr kumimoji="0" lang="sv-S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prototyp</a:t>
            </a: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eller </a:t>
            </a:r>
            <a:r>
              <a:rPr kumimoji="0" lang="sv-S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MVP</a:t>
            </a: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(Minimum </a:t>
            </a:r>
            <a:r>
              <a:rPr kumimoji="0" lang="sv-S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Viable</a:t>
            </a: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Product).</a:t>
            </a:r>
          </a:p>
          <a:p>
            <a:pPr marL="285750" marR="0" lvl="1" indent="-285750" algn="l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Klarlägga </a:t>
            </a:r>
            <a:r>
              <a:rPr kumimoji="0" lang="sv-S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kommersiell</a:t>
            </a: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potential: </a:t>
            </a:r>
          </a:p>
          <a:p>
            <a:pPr marL="742950" marR="0" lvl="2" indent="-285750" algn="l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Kartlägga 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kundnytta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och lösningens 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marknadspotential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</a:t>
            </a:r>
          </a:p>
          <a:p>
            <a:pPr marL="742950" marR="0" lvl="2" indent="-285750" algn="l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 fram 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affärsplan, finansieringsplan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och 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marknadsstrategi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</a:p>
          <a:p>
            <a:pPr marL="742950" marR="0" lvl="2" indent="-285750" algn="l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Etablera 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samarbete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med kund.</a:t>
            </a:r>
          </a:p>
          <a:p>
            <a:pPr marL="285750" marR="0" lvl="1" indent="-285750" algn="l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 fram </a:t>
            </a:r>
            <a:r>
              <a:rPr kumimoji="0" lang="sv-S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IP-strategi</a:t>
            </a: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</a:t>
            </a:r>
            <a:r>
              <a:rPr kumimoji="0" lang="sv-S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Intellectual</a:t>
            </a: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Property). </a:t>
            </a:r>
          </a:p>
          <a:p>
            <a:endParaRPr lang="sv-SE" dirty="0">
              <a:latin typeface="HelveticaNeueLT Std" panose="020B0604020202020204"/>
            </a:endParaRP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6AE8D453-1584-3050-537C-7617497CC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892" y="0"/>
            <a:ext cx="55531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55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C60C8D1B-AFDA-4EF7-47AB-8D1B06BC5F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4B21793C-DAE3-2AE0-FEE4-BCBA18A5B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369" y="997736"/>
            <a:ext cx="10377255" cy="1343623"/>
          </a:xfrm>
        </p:spPr>
        <p:txBody>
          <a:bodyPr/>
          <a:lstStyle/>
          <a:p>
            <a:r>
              <a:rPr lang="sv-SE" sz="3600">
                <a:solidFill>
                  <a:schemeClr val="bg1"/>
                </a:solidFill>
              </a:rPr>
              <a:t>Exempel på insatser vi </a:t>
            </a:r>
            <a:r>
              <a:rPr lang="sv-SE" sz="3600" u="sng">
                <a:solidFill>
                  <a:schemeClr val="bg1"/>
                </a:solidFill>
              </a:rPr>
              <a:t>INTE</a:t>
            </a:r>
            <a:r>
              <a:rPr lang="sv-SE" sz="3600">
                <a:solidFill>
                  <a:schemeClr val="bg1"/>
                </a:solidFill>
              </a:rPr>
              <a:t> stödjer </a:t>
            </a:r>
            <a:br>
              <a:rPr lang="sv-SE"/>
            </a:br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78371514-3A09-0D6C-000B-10781E3DAF2E}"/>
              </a:ext>
            </a:extLst>
          </p:cNvPr>
          <p:cNvSpPr txBox="1"/>
          <p:nvPr/>
        </p:nvSpPr>
        <p:spPr>
          <a:xfrm>
            <a:off x="595369" y="1969212"/>
            <a:ext cx="9000959" cy="291957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8232" tIns="445300" rIns="78232" bIns="78232" numCol="1" spcCol="1270" anchor="t" anchorCtr="0">
            <a:noAutofit/>
          </a:bodyPr>
          <a:lstStyle/>
          <a:p>
            <a:pPr marL="342900" lvl="1" indent="-342900" algn="l" defTabSz="4889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  <a:latin typeface="+mj-lt"/>
                <a:cs typeface="Arial"/>
              </a:rPr>
              <a:t>L</a:t>
            </a:r>
            <a:r>
              <a:rPr lang="sv-SE" sz="2400" kern="1200" dirty="0">
                <a:solidFill>
                  <a:schemeClr val="bg1"/>
                </a:solidFill>
                <a:latin typeface="+mj-lt"/>
                <a:cs typeface="Arial"/>
              </a:rPr>
              <a:t>ösningar som har uppnått mognadsgrad </a:t>
            </a:r>
            <a:r>
              <a:rPr lang="sv-SE" sz="2400" b="1" kern="1200" dirty="0">
                <a:solidFill>
                  <a:schemeClr val="bg1"/>
                </a:solidFill>
                <a:latin typeface="+mj-lt"/>
                <a:cs typeface="Arial"/>
              </a:rPr>
              <a:t>RL 5</a:t>
            </a:r>
          </a:p>
          <a:p>
            <a:pPr marL="342900" lvl="1" indent="-342900" algn="l" defTabSz="4889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  <a:latin typeface="+mj-lt"/>
                <a:cs typeface="Arial"/>
              </a:rPr>
              <a:t>Lösningar som ännu </a:t>
            </a:r>
            <a:r>
              <a:rPr lang="sv-SE" sz="2400" b="1" dirty="0">
                <a:solidFill>
                  <a:schemeClr val="bg1"/>
                </a:solidFill>
                <a:latin typeface="+mj-lt"/>
                <a:cs typeface="Arial"/>
              </a:rPr>
              <a:t>inte nått </a:t>
            </a:r>
            <a:r>
              <a:rPr lang="sv-SE" sz="2400" dirty="0">
                <a:solidFill>
                  <a:schemeClr val="bg1"/>
                </a:solidFill>
                <a:latin typeface="+mj-lt"/>
                <a:cs typeface="Arial"/>
              </a:rPr>
              <a:t>mognadsgrad </a:t>
            </a:r>
            <a:r>
              <a:rPr lang="sv-SE" sz="2400" b="1" dirty="0">
                <a:solidFill>
                  <a:schemeClr val="bg1"/>
                </a:solidFill>
                <a:latin typeface="+mj-lt"/>
                <a:cs typeface="Arial"/>
              </a:rPr>
              <a:t>RL 2</a:t>
            </a:r>
            <a:endParaRPr lang="sv-SE" sz="2400" kern="1200" dirty="0">
              <a:solidFill>
                <a:schemeClr val="bg1"/>
              </a:solidFill>
              <a:latin typeface="+mj-lt"/>
              <a:cs typeface="Arial"/>
            </a:endParaRPr>
          </a:p>
          <a:p>
            <a:pPr marL="342900" lvl="1" indent="-342900" defTabSz="4889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  <a:latin typeface="Arial"/>
                <a:ea typeface="+mn-lt"/>
                <a:cs typeface="+mn-lt"/>
              </a:rPr>
              <a:t>Rutinmässiga åtgärder </a:t>
            </a:r>
            <a:r>
              <a:rPr lang="sv-SE" sz="2400" kern="1200" dirty="0">
                <a:solidFill>
                  <a:schemeClr val="bg1"/>
                </a:solidFill>
                <a:latin typeface="Arial"/>
                <a:ea typeface="+mn-lt"/>
                <a:cs typeface="+mn-lt"/>
              </a:rPr>
              <a:t>av befintliga varor, tillverkningsmetoder, tillverkningsprocesser, tjänster eller andra pågående verksamheter</a:t>
            </a:r>
            <a:r>
              <a:rPr lang="sv-SE" sz="2400" dirty="0">
                <a:solidFill>
                  <a:schemeClr val="bg1"/>
                </a:solidFill>
                <a:latin typeface="Arial"/>
                <a:ea typeface="+mn-lt"/>
                <a:cs typeface="+mn-lt"/>
              </a:rPr>
              <a:t> - även om dessa ändringar kan innebära förbättringar för lösningen</a:t>
            </a:r>
            <a:endParaRPr lang="sv-SE" sz="2400" kern="1200" dirty="0">
              <a:solidFill>
                <a:schemeClr val="bg1"/>
              </a:solidFill>
              <a:latin typeface="Arial"/>
              <a:ea typeface="+mn-lt"/>
              <a:cs typeface="+mn-lt"/>
            </a:endParaRPr>
          </a:p>
          <a:p>
            <a:pPr marL="342900" lvl="1" indent="-342900" algn="l" defTabSz="4889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b="1" dirty="0">
                <a:solidFill>
                  <a:schemeClr val="bg1"/>
                </a:solidFill>
                <a:latin typeface="+mj-lt"/>
                <a:cs typeface="Arial"/>
              </a:rPr>
              <a:t>L</a:t>
            </a:r>
            <a:r>
              <a:rPr lang="sv-SE" sz="2400" b="1" kern="1200" dirty="0">
                <a:solidFill>
                  <a:schemeClr val="bg1"/>
                </a:solidFill>
                <a:latin typeface="+mj-lt"/>
                <a:cs typeface="Arial"/>
              </a:rPr>
              <a:t>öpande</a:t>
            </a:r>
            <a:r>
              <a:rPr lang="sv-SE" sz="2400" kern="1200" dirty="0">
                <a:solidFill>
                  <a:schemeClr val="bg1"/>
                </a:solidFill>
                <a:latin typeface="+mj-lt"/>
                <a:cs typeface="Arial"/>
              </a:rPr>
              <a:t> driftkostnader i verksamheten</a:t>
            </a:r>
          </a:p>
          <a:p>
            <a:pPr marL="342900" lvl="1" indent="-342900" algn="l" defTabSz="4889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  <a:latin typeface="+mj-lt"/>
                <a:cs typeface="Arial"/>
              </a:rPr>
              <a:t>Indirekta kostnader för företag. </a:t>
            </a:r>
            <a:endParaRPr lang="sv-SE" sz="2400" kern="1200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4" name="Förbudstecken 3">
            <a:extLst>
              <a:ext uri="{FF2B5EF4-FFF2-40B4-BE49-F238E27FC236}">
                <a16:creationId xmlns:a16="http://schemas.microsoft.com/office/drawing/2014/main" id="{73363C3E-B5A2-CC6E-5E31-28D4E5B6278C}"/>
              </a:ext>
            </a:extLst>
          </p:cNvPr>
          <p:cNvSpPr/>
          <p:nvPr/>
        </p:nvSpPr>
        <p:spPr>
          <a:xfrm>
            <a:off x="8529259" y="4092362"/>
            <a:ext cx="3067372" cy="2547429"/>
          </a:xfrm>
          <a:prstGeom prst="noSmoking">
            <a:avLst/>
          </a:prstGeom>
          <a:solidFill>
            <a:srgbClr val="C0000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3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6C6D16D2-93D5-203E-EAB2-866862E55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789" y="1117466"/>
            <a:ext cx="6409677" cy="1343623"/>
          </a:xfrm>
        </p:spPr>
        <p:txBody>
          <a:bodyPr/>
          <a:lstStyle/>
          <a:p>
            <a:r>
              <a:rPr lang="sv-SE" sz="3600" dirty="0">
                <a:solidFill>
                  <a:srgbClr val="AF89A3"/>
                </a:solidFill>
              </a:rPr>
              <a:t>Obligatoriska dokument</a:t>
            </a:r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0BB70640-1662-9B22-3DF9-C787BEAC94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7430" y="2573824"/>
            <a:ext cx="7236304" cy="3957544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sv-SE" b="1" dirty="0"/>
              <a:t>Ytterligare ansökningsfrågor.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20A53322-22E7-56C7-7BA2-7D04F532A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95" y="1038733"/>
            <a:ext cx="981541" cy="98154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73FF52B8-2674-BD78-304F-0DEE5F47E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25" t="234" r="32937" b="27424"/>
          <a:stretch/>
        </p:blipFill>
        <p:spPr bwMode="auto">
          <a:xfrm flipH="1">
            <a:off x="7429498" y="0"/>
            <a:ext cx="47625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97ACAC05-26FA-317A-B06E-4DAA72BE7A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8092" y="257174"/>
            <a:ext cx="4405312" cy="634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6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5823F8E-559A-4ED6-7629-02B14C440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6C6D16D2-93D5-203E-EAB2-866862E55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716" y="453216"/>
            <a:ext cx="10235388" cy="1343623"/>
          </a:xfrm>
        </p:spPr>
        <p:txBody>
          <a:bodyPr/>
          <a:lstStyle/>
          <a:p>
            <a:r>
              <a:rPr lang="sv-SE" sz="3200" dirty="0">
                <a:solidFill>
                  <a:schemeClr val="bg1"/>
                </a:solidFill>
              </a:rPr>
              <a:t>För en effektivare och snabbare beredning bifoga gärna: </a:t>
            </a:r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0BB70640-1662-9B22-3DF9-C787BEAC94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390" y="1676836"/>
            <a:ext cx="10317367" cy="395754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rtl="0">
              <a:buNone/>
            </a:pPr>
            <a:r>
              <a:rPr lang="sv-SE" dirty="0">
                <a:solidFill>
                  <a:schemeClr val="bg1"/>
                </a:solidFill>
                <a:effectLst/>
              </a:rPr>
              <a:t>• </a:t>
            </a:r>
            <a:r>
              <a:rPr lang="sv-SE" b="1" dirty="0">
                <a:solidFill>
                  <a:schemeClr val="bg1"/>
                </a:solidFill>
                <a:effectLst/>
              </a:rPr>
              <a:t>Redogörelse för tidigare mottaget stöd till nystartade företag</a:t>
            </a:r>
            <a:endParaRPr lang="sv-SE" dirty="0">
              <a:solidFill>
                <a:schemeClr val="bg1"/>
              </a:solidFill>
              <a:effectLst/>
            </a:endParaRPr>
          </a:p>
          <a:p>
            <a:pPr marL="0" indent="0" rtl="0">
              <a:buNone/>
            </a:pPr>
            <a:r>
              <a:rPr lang="sv-SE" i="1" dirty="0">
                <a:solidFill>
                  <a:schemeClr val="bg1"/>
                </a:solidFill>
                <a:effectLst/>
              </a:rPr>
              <a:t>Detta gäller</a:t>
            </a:r>
            <a:endParaRPr lang="sv-SE" dirty="0">
              <a:solidFill>
                <a:schemeClr val="bg1"/>
              </a:solidFill>
              <a:effectLst/>
            </a:endParaRPr>
          </a:p>
          <a:p>
            <a:pPr marL="0" indent="0" rtl="0">
              <a:buNone/>
            </a:pPr>
            <a:r>
              <a:rPr lang="sv-SE" dirty="0">
                <a:solidFill>
                  <a:schemeClr val="bg1"/>
                </a:solidFill>
                <a:effectLst/>
              </a:rPr>
              <a:t>-</a:t>
            </a:r>
            <a:r>
              <a:rPr lang="sv-SE" i="1" dirty="0">
                <a:solidFill>
                  <a:schemeClr val="bg1"/>
                </a:solidFill>
                <a:effectLst/>
              </a:rPr>
              <a:t>små företag </a:t>
            </a:r>
            <a:r>
              <a:rPr lang="sv-SE" dirty="0">
                <a:solidFill>
                  <a:schemeClr val="bg1"/>
                </a:solidFill>
                <a:effectLst/>
              </a:rPr>
              <a:t>som är yngre än fem år, och som inte ingår i en koncern med företag som är äldre än 5 år.</a:t>
            </a:r>
          </a:p>
          <a:p>
            <a:pPr marL="0" indent="0" rtl="0">
              <a:buNone/>
            </a:pPr>
            <a:endParaRPr lang="sv-SE" dirty="0">
              <a:solidFill>
                <a:schemeClr val="bg1"/>
              </a:solidFill>
              <a:effectLst/>
            </a:endParaRPr>
          </a:p>
          <a:p>
            <a:pPr marL="0" indent="0" rtl="0">
              <a:buNone/>
            </a:pPr>
            <a:r>
              <a:rPr lang="sv-SE" dirty="0">
                <a:solidFill>
                  <a:schemeClr val="bg1"/>
                </a:solidFill>
                <a:effectLst/>
              </a:rPr>
              <a:t>• </a:t>
            </a:r>
            <a:r>
              <a:rPr lang="sv-SE" b="1" dirty="0">
                <a:solidFill>
                  <a:schemeClr val="bg1"/>
                </a:solidFill>
                <a:effectLst/>
              </a:rPr>
              <a:t>Intyg om stöd av mindre betydelse (de </a:t>
            </a:r>
            <a:r>
              <a:rPr lang="sv-SE" b="1" dirty="0" err="1">
                <a:solidFill>
                  <a:schemeClr val="bg1"/>
                </a:solidFill>
                <a:effectLst/>
              </a:rPr>
              <a:t>minimis</a:t>
            </a:r>
            <a:r>
              <a:rPr lang="sv-SE" b="1" dirty="0">
                <a:solidFill>
                  <a:schemeClr val="bg1"/>
                </a:solidFill>
                <a:effectLst/>
              </a:rPr>
              <a:t>)</a:t>
            </a:r>
            <a:endParaRPr lang="sv-SE" dirty="0">
              <a:solidFill>
                <a:schemeClr val="bg1"/>
              </a:solidFill>
              <a:effectLst/>
            </a:endParaRPr>
          </a:p>
          <a:p>
            <a:pPr marL="0" indent="0" rtl="0">
              <a:buNone/>
            </a:pPr>
            <a:r>
              <a:rPr lang="sv-SE" i="1" dirty="0">
                <a:solidFill>
                  <a:schemeClr val="bg1"/>
                </a:solidFill>
                <a:effectLst/>
              </a:rPr>
              <a:t>Detta gäller</a:t>
            </a:r>
            <a:endParaRPr lang="sv-SE" dirty="0">
              <a:solidFill>
                <a:schemeClr val="bg1"/>
              </a:solidFill>
              <a:effectLst/>
            </a:endParaRPr>
          </a:p>
          <a:p>
            <a:pPr marL="0" indent="0" rtl="0">
              <a:buNone/>
            </a:pPr>
            <a:r>
              <a:rPr lang="sv-SE" dirty="0">
                <a:solidFill>
                  <a:schemeClr val="bg1"/>
                </a:solidFill>
                <a:effectLst/>
              </a:rPr>
              <a:t>-medelstora företag</a:t>
            </a:r>
          </a:p>
          <a:p>
            <a:pPr marL="0" indent="0" rtl="0">
              <a:buNone/>
            </a:pPr>
            <a:r>
              <a:rPr lang="sv-SE" dirty="0">
                <a:solidFill>
                  <a:schemeClr val="bg1"/>
                </a:solidFill>
                <a:effectLst/>
              </a:rPr>
              <a:t>-små företag som är äldre än fem år</a:t>
            </a:r>
          </a:p>
          <a:p>
            <a:pPr marL="0" indent="0" rtl="0">
              <a:buNone/>
            </a:pPr>
            <a:r>
              <a:rPr lang="sv-SE" dirty="0">
                <a:solidFill>
                  <a:schemeClr val="bg1"/>
                </a:solidFill>
                <a:effectLst/>
              </a:rPr>
              <a:t>-små företag yngre än 5 år, men som ingår i en koncern med företag som är äldre än 5 år</a:t>
            </a:r>
          </a:p>
          <a:p>
            <a:pPr marL="312420" lvl="1" indent="0">
              <a:spcAft>
                <a:spcPts val="1200"/>
              </a:spcAft>
              <a:buNone/>
            </a:pPr>
            <a:endParaRPr lang="sv-SE" sz="2400" dirty="0">
              <a:cs typeface="Arial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20A53322-22E7-56C7-7BA2-7D04F532A6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248" y="518198"/>
            <a:ext cx="981541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3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2A7052D6-F3CE-89EA-2430-16714C05E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F312151-80C9-57EA-45AC-1488D6116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764" y="2685342"/>
            <a:ext cx="9472472" cy="743658"/>
          </a:xfrm>
        </p:spPr>
        <p:txBody>
          <a:bodyPr/>
          <a:lstStyle/>
          <a:p>
            <a:r>
              <a:rPr lang="sv-SE">
                <a:solidFill>
                  <a:schemeClr val="bg1"/>
                </a:solidFill>
              </a:rPr>
              <a:t>Tips för er ansökan</a:t>
            </a:r>
          </a:p>
        </p:txBody>
      </p:sp>
    </p:spTree>
    <p:extLst>
      <p:ext uri="{BB962C8B-B14F-4D97-AF65-F5344CB8AC3E}">
        <p14:creationId xmlns:p14="http://schemas.microsoft.com/office/powerpoint/2010/main" val="597706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8C11526C-014E-4620-9FDE-840AE5DF5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737" y="-40914"/>
            <a:ext cx="12264735" cy="689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03138B34-8B38-EF74-B344-2FDE98ADD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146" y="552095"/>
            <a:ext cx="9472472" cy="1343623"/>
          </a:xfrm>
        </p:spPr>
        <p:txBody>
          <a:bodyPr/>
          <a:lstStyle/>
          <a:p>
            <a:pPr algn="l"/>
            <a:r>
              <a:rPr lang="sv-SE">
                <a:solidFill>
                  <a:schemeClr val="bg1"/>
                </a:solidFill>
              </a:rPr>
              <a:t>Mina sidor </a:t>
            </a:r>
            <a:r>
              <a:rPr lang="sv-SE" sz="4000">
                <a:solidFill>
                  <a:schemeClr val="bg1"/>
                </a:solidFill>
              </a:rPr>
              <a:t> 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A3111BB0-2280-5EF5-A6CE-D41924E467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2071" y="3884671"/>
            <a:ext cx="6397336" cy="2785047"/>
          </a:xfrm>
          <a:prstGeom prst="rect">
            <a:avLst/>
          </a:prstGeom>
          <a:ln w="38100" cap="sq">
            <a:solidFill>
              <a:srgbClr val="AF89A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8388FE86-6F78-C9BC-225B-EEA12F7803C9}"/>
              </a:ext>
            </a:extLst>
          </p:cNvPr>
          <p:cNvSpPr txBox="1"/>
          <p:nvPr/>
        </p:nvSpPr>
        <p:spPr>
          <a:xfrm>
            <a:off x="404380" y="1693831"/>
            <a:ext cx="507769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>
                <a:solidFill>
                  <a:schemeClr val="bg1"/>
                </a:solidFill>
                <a:latin typeface="+mj-lt"/>
              </a:rPr>
              <a:t>Läs manualen: </a:t>
            </a:r>
          </a:p>
          <a:p>
            <a:endParaRPr lang="sv-SE" sz="2000" b="1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bg1"/>
                </a:solidFill>
                <a:latin typeface="+mj-lt"/>
              </a:rPr>
              <a:t>”Manual för att ansöka om och hantera beviljat stöd till forskning och innovation via Mina sidor”</a:t>
            </a:r>
          </a:p>
        </p:txBody>
      </p:sp>
      <p:sp>
        <p:nvSpPr>
          <p:cNvPr id="8" name="Flödesschema: Process 7">
            <a:extLst>
              <a:ext uri="{FF2B5EF4-FFF2-40B4-BE49-F238E27FC236}">
                <a16:creationId xmlns:a16="http://schemas.microsoft.com/office/drawing/2014/main" id="{5C8C42C5-6228-70D5-884D-AEF49630D971}"/>
              </a:ext>
            </a:extLst>
          </p:cNvPr>
          <p:cNvSpPr/>
          <p:nvPr/>
        </p:nvSpPr>
        <p:spPr>
          <a:xfrm>
            <a:off x="9741468" y="1850881"/>
            <a:ext cx="1543059" cy="513842"/>
          </a:xfrm>
          <a:prstGeom prst="flowChart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678D409F-0BBA-0EBB-67A8-A2CEA339CA36}"/>
              </a:ext>
            </a:extLst>
          </p:cNvPr>
          <p:cNvSpPr txBox="1"/>
          <p:nvPr/>
        </p:nvSpPr>
        <p:spPr>
          <a:xfrm>
            <a:off x="404380" y="4394727"/>
            <a:ext cx="486112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chemeClr val="bg1"/>
                </a:solidFill>
                <a:latin typeface="+mj-lt"/>
              </a:rPr>
              <a:t>Ansök om behörighet!</a:t>
            </a:r>
          </a:p>
          <a:p>
            <a:endParaRPr lang="sv-SE" sz="2000" b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  <a:latin typeface="+mj-lt"/>
                <a:cs typeface="Arial"/>
              </a:rPr>
              <a:t>Ansök om behörighet till Mina Sidor i god tid- det kan ta flera dagar innan behörighet godkänns</a:t>
            </a:r>
            <a:endParaRPr lang="sv-SE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22C55CEE-6301-2A05-B1FC-82A33343A3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4802" y="646813"/>
            <a:ext cx="5874598" cy="288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DFF396BF-204E-8DA7-5BE2-02DD340BB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737" y="-40914"/>
            <a:ext cx="12264735" cy="689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0936690-1698-6F84-AF39-65FD1539B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827" y="1971152"/>
            <a:ext cx="9976316" cy="349905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b="1">
                <a:solidFill>
                  <a:schemeClr val="bg1"/>
                </a:solidFill>
              </a:rPr>
              <a:t>Koordinatorn </a:t>
            </a:r>
            <a:r>
              <a:rPr lang="sv-SE">
                <a:solidFill>
                  <a:schemeClr val="bg1"/>
                </a:solidFill>
              </a:rPr>
              <a:t>= organisationen som samordnar projektet, tar emot stödet från Energimyndigheten, ansvarar för ekonomi och redovisningar.</a:t>
            </a:r>
          </a:p>
          <a:p>
            <a:pPr marL="0" indent="0">
              <a:buNone/>
            </a:pPr>
            <a:endParaRPr lang="sv-SE">
              <a:solidFill>
                <a:schemeClr val="bg1"/>
              </a:solidFill>
            </a:endParaRPr>
          </a:p>
          <a:p>
            <a:r>
              <a:rPr lang="sv-SE">
                <a:solidFill>
                  <a:schemeClr val="bg1"/>
                </a:solidFill>
              </a:rPr>
              <a:t>Beskriv </a:t>
            </a:r>
            <a:r>
              <a:rPr lang="sv-SE" b="1">
                <a:solidFill>
                  <a:schemeClr val="bg1"/>
                </a:solidFill>
              </a:rPr>
              <a:t>projektets</a:t>
            </a:r>
            <a:r>
              <a:rPr lang="sv-SE">
                <a:solidFill>
                  <a:schemeClr val="bg1"/>
                </a:solidFill>
              </a:rPr>
              <a:t> bakgrund, teori och/eller tidigare arbete som lett fram till projektet. (Inte allmänt om t ex klimatförändringar.)</a:t>
            </a: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826A39AC-CF92-0368-4260-68492A73C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827" y="675013"/>
            <a:ext cx="9761090" cy="1296139"/>
          </a:xfrm>
        </p:spPr>
        <p:txBody>
          <a:bodyPr/>
          <a:lstStyle/>
          <a:p>
            <a:r>
              <a:rPr lang="sv-SE">
                <a:solidFill>
                  <a:schemeClr val="bg1"/>
                </a:solidFill>
              </a:rPr>
              <a:t>Grunduppgifter och Bakgrund</a:t>
            </a:r>
            <a:endParaRPr lang="sv-SE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635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84E2C790-BDBF-2565-05C5-69F07B60A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D67849F5-DF4F-4600-5166-8216255D0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411" y="670404"/>
            <a:ext cx="10377255" cy="1296139"/>
          </a:xfrm>
        </p:spPr>
        <p:txBody>
          <a:bodyPr/>
          <a:lstStyle/>
          <a:p>
            <a:r>
              <a:rPr lang="sv-SE">
                <a:solidFill>
                  <a:schemeClr val="bg1"/>
                </a:solidFill>
              </a:rPr>
              <a:t>Mål och genomförande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B368D9F-A72B-0889-A185-F2796EB4B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411" y="1517180"/>
            <a:ext cx="10923934" cy="4777017"/>
          </a:xfrm>
        </p:spPr>
        <p:txBody>
          <a:bodyPr/>
          <a:lstStyle/>
          <a:p>
            <a:pPr marL="0" indent="0">
              <a:spcAft>
                <a:spcPts val="900"/>
              </a:spcAft>
              <a:buNone/>
            </a:pPr>
            <a:r>
              <a:rPr lang="sv-SE" b="1" dirty="0">
                <a:solidFill>
                  <a:schemeClr val="bg1"/>
                </a:solidFill>
              </a:rPr>
              <a:t>Projektets mål: </a:t>
            </a:r>
            <a:r>
              <a:rPr lang="sv-SE" dirty="0">
                <a:solidFill>
                  <a:schemeClr val="bg1"/>
                </a:solidFill>
              </a:rPr>
              <a:t>mätbara, konkreta och väldefinierade – vid PROJEKTETS slut</a:t>
            </a:r>
          </a:p>
          <a:p>
            <a:r>
              <a:rPr lang="sv-SE" sz="2200" dirty="0">
                <a:solidFill>
                  <a:schemeClr val="bg1"/>
                </a:solidFill>
              </a:rPr>
              <a:t>Ska ange något som ska vara uppnått. </a:t>
            </a:r>
          </a:p>
          <a:p>
            <a:pPr lvl="1"/>
            <a:r>
              <a:rPr lang="sv-SE" sz="1800" dirty="0">
                <a:solidFill>
                  <a:schemeClr val="bg1"/>
                </a:solidFill>
              </a:rPr>
              <a:t>Ex. ”Ha utfört 5 tester och identifierat förbättringsåtgärder utifrån resultatet” – istället för ”genomföra tester”.  </a:t>
            </a:r>
          </a:p>
          <a:p>
            <a:pPr lvl="1"/>
            <a:r>
              <a:rPr lang="sv-SE" sz="1800" dirty="0">
                <a:solidFill>
                  <a:schemeClr val="bg1"/>
                </a:solidFill>
              </a:rPr>
              <a:t>Ex kopplat till utveckling av innovationen. ”Att sänka energianvändningen för uppvärmningssystemet med minst 10%.”</a:t>
            </a:r>
          </a:p>
          <a:p>
            <a:pPr lvl="1"/>
            <a:r>
              <a:rPr lang="sv-SE" sz="1800" dirty="0">
                <a:solidFill>
                  <a:schemeClr val="bg1"/>
                </a:solidFill>
              </a:rPr>
              <a:t>Ex som berör affärsmodell: ”Ha testat vilken prisnivå som är rimlig och om användaren helst betalar per kWh eller per tidsenhet”</a:t>
            </a:r>
          </a:p>
          <a:p>
            <a:r>
              <a:rPr lang="sv-SE" sz="2200" dirty="0">
                <a:solidFill>
                  <a:schemeClr val="bg1"/>
                </a:solidFill>
              </a:rPr>
              <a:t>Om ett mål är relativt t.ex. ”2 procentenheter förbättrad verkningsgrad” - ange en referens: 2 procentenheter </a:t>
            </a:r>
            <a:r>
              <a:rPr lang="sv-SE" sz="2200" b="1" dirty="0">
                <a:solidFill>
                  <a:schemeClr val="bg1"/>
                </a:solidFill>
              </a:rPr>
              <a:t>bättre verkningsgrad än vad</a:t>
            </a:r>
            <a:r>
              <a:rPr lang="sv-SE" sz="2200" dirty="0">
                <a:solidFill>
                  <a:schemeClr val="bg1"/>
                </a:solidFill>
              </a:rPr>
              <a:t>?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6156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A0C11A4-7B5F-B15B-6403-EBCC9E590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735" y="-20457"/>
            <a:ext cx="12264735" cy="689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0936690-1698-6F84-AF39-65FD1539B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826" y="1971152"/>
            <a:ext cx="9967409" cy="349905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>
                <a:solidFill>
                  <a:schemeClr val="bg1"/>
                </a:solidFill>
                <a:cs typeface="Arial"/>
              </a:rPr>
              <a:t>Varje arbetspaket är tidsatt med start- och slut tid.</a:t>
            </a:r>
          </a:p>
          <a:p>
            <a:r>
              <a:rPr lang="sv-SE" dirty="0">
                <a:solidFill>
                  <a:schemeClr val="bg1"/>
                </a:solidFill>
                <a:cs typeface="Arial"/>
              </a:rPr>
              <a:t>Uppskattad kostnad ska finnas angiven för varje arbetspaket.</a:t>
            </a:r>
          </a:p>
          <a:p>
            <a:r>
              <a:rPr lang="sv-SE" dirty="0">
                <a:solidFill>
                  <a:schemeClr val="bg1"/>
                </a:solidFill>
                <a:cs typeface="Arial"/>
              </a:rPr>
              <a:t>Koppling till mål och leveranser ska finnas  angiven för varje arbetspaket. </a:t>
            </a:r>
          </a:p>
          <a:p>
            <a:r>
              <a:rPr lang="sv-SE" dirty="0">
                <a:solidFill>
                  <a:schemeClr val="bg1"/>
                </a:solidFill>
                <a:cs typeface="Arial"/>
              </a:rPr>
              <a:t>Målen ska vara konkreta, uppföljningsbara och möjliga att uppnå vid projektets slut.</a:t>
            </a: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826A39AC-CF92-0368-4260-68492A73C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421" y="675013"/>
            <a:ext cx="9963496" cy="1296139"/>
          </a:xfrm>
        </p:spPr>
        <p:txBody>
          <a:bodyPr/>
          <a:lstStyle/>
          <a:p>
            <a:r>
              <a:rPr lang="sv-SE">
                <a:solidFill>
                  <a:schemeClr val="bg1"/>
                </a:solidFill>
              </a:rPr>
              <a:t>Mål och genomförande</a:t>
            </a:r>
            <a:endParaRPr lang="sv-SE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416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D6E8A196-3544-828F-2C0D-31472C1A57D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2853AA-1B08-4708-92AA-D18A472F1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640" y="411067"/>
            <a:ext cx="10377255" cy="1296139"/>
          </a:xfrm>
        </p:spPr>
        <p:txBody>
          <a:bodyPr/>
          <a:lstStyle/>
          <a:p>
            <a:r>
              <a:rPr lang="sv-SE" sz="3600">
                <a:solidFill>
                  <a:schemeClr val="bg2">
                    <a:lumMod val="10000"/>
                  </a:schemeClr>
                </a:solidFill>
              </a:rPr>
              <a:t>Agenda</a:t>
            </a:r>
            <a:endParaRPr lang="en-SE" sz="36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48B1D34-D06A-4C50-B2BD-00D6F36B3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736" y="1551665"/>
            <a:ext cx="10753061" cy="3499053"/>
          </a:xfrm>
        </p:spPr>
        <p:txBody>
          <a:bodyPr/>
          <a:lstStyle/>
          <a:p>
            <a:r>
              <a:rPr lang="sv-SE" sz="2800" dirty="0"/>
              <a:t>Praktiskt om mötet, bilderna kommer att finnas på utlysningssidan</a:t>
            </a:r>
          </a:p>
          <a:p>
            <a:r>
              <a:rPr lang="sv-SE" sz="2800" dirty="0"/>
              <a:t>Gemensamt om affärsfrämjande utlysningar</a:t>
            </a:r>
          </a:p>
          <a:p>
            <a:r>
              <a:rPr lang="sv-SE" sz="2800" dirty="0"/>
              <a:t>KON 2024:1 Konceptutveckling av innovationer med affärsfokus</a:t>
            </a:r>
          </a:p>
          <a:p>
            <a:r>
              <a:rPr lang="sv-SE" sz="2800" dirty="0"/>
              <a:t>Tips inför ansökan</a:t>
            </a:r>
          </a:p>
          <a:p>
            <a:r>
              <a:rPr lang="sv-SE" sz="2800" dirty="0"/>
              <a:t>Frågor</a:t>
            </a:r>
          </a:p>
          <a:p>
            <a:pPr marL="0" indent="0">
              <a:buNone/>
            </a:pP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557141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A0C11A4-7B5F-B15B-6403-EBCC9E590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735" y="-20457"/>
            <a:ext cx="12264735" cy="689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ubrik 1">
            <a:extLst>
              <a:ext uri="{FF2B5EF4-FFF2-40B4-BE49-F238E27FC236}">
                <a16:creationId xmlns:a16="http://schemas.microsoft.com/office/drawing/2014/main" id="{826A39AC-CF92-0368-4260-68492A73C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421" y="675013"/>
            <a:ext cx="9963496" cy="1296139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Exempel på arbetspaket </a:t>
            </a:r>
            <a:endParaRPr lang="sv-SE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818E7154-79F1-3000-AD7B-83CB152935E1}"/>
              </a:ext>
            </a:extLst>
          </p:cNvPr>
          <p:cNvSpPr txBox="1"/>
          <p:nvPr/>
        </p:nvSpPr>
        <p:spPr>
          <a:xfrm>
            <a:off x="759540" y="2159295"/>
            <a:ext cx="10375980" cy="2215991"/>
          </a:xfrm>
          <a:prstGeom prst="rect">
            <a:avLst/>
          </a:prstGeom>
          <a:solidFill>
            <a:srgbClr val="AF89A3"/>
          </a:solidFill>
        </p:spPr>
        <p:txBody>
          <a:bodyPr wrap="square" rtlCol="0">
            <a:spAutoFit/>
          </a:bodyPr>
          <a:lstStyle/>
          <a:p>
            <a:r>
              <a:rPr lang="sv-SE" sz="2400" b="1" dirty="0">
                <a:solidFill>
                  <a:schemeClr val="bg1"/>
                </a:solidFill>
                <a:latin typeface="-apple-system"/>
              </a:rPr>
              <a:t>AP1</a:t>
            </a:r>
            <a:r>
              <a:rPr lang="sv-SE" sz="2400" dirty="0">
                <a:solidFill>
                  <a:schemeClr val="bg1"/>
                </a:solidFill>
                <a:latin typeface="-apple-system"/>
              </a:rPr>
              <a:t> (0624-0525) – Projektledning</a:t>
            </a:r>
          </a:p>
          <a:p>
            <a:r>
              <a:rPr lang="sv-SE" sz="2400" b="1" dirty="0">
                <a:solidFill>
                  <a:schemeClr val="bg1"/>
                </a:solidFill>
                <a:latin typeface="-apple-system"/>
              </a:rPr>
              <a:t>AP2</a:t>
            </a:r>
            <a:r>
              <a:rPr lang="sv-SE" sz="2400" dirty="0">
                <a:solidFill>
                  <a:schemeClr val="bg1"/>
                </a:solidFill>
                <a:latin typeface="-apple-system"/>
              </a:rPr>
              <a:t> (0624-0924) – Konstruktion av prototyp</a:t>
            </a:r>
          </a:p>
          <a:p>
            <a:r>
              <a:rPr lang="sv-SE" sz="2400" b="1" dirty="0">
                <a:solidFill>
                  <a:schemeClr val="bg1"/>
                </a:solidFill>
                <a:latin typeface="-apple-system"/>
              </a:rPr>
              <a:t>AP3</a:t>
            </a:r>
            <a:r>
              <a:rPr lang="sv-SE" sz="2400" dirty="0">
                <a:solidFill>
                  <a:schemeClr val="bg1"/>
                </a:solidFill>
                <a:latin typeface="-apple-system"/>
              </a:rPr>
              <a:t> (1024-1224) – Test av prototyp</a:t>
            </a:r>
          </a:p>
          <a:p>
            <a:r>
              <a:rPr lang="sv-SE" sz="2400" b="1" dirty="0">
                <a:solidFill>
                  <a:schemeClr val="bg1"/>
                </a:solidFill>
                <a:latin typeface="-apple-system"/>
              </a:rPr>
              <a:t>AP4</a:t>
            </a:r>
            <a:r>
              <a:rPr lang="sv-SE" sz="2400" dirty="0">
                <a:solidFill>
                  <a:schemeClr val="bg1"/>
                </a:solidFill>
                <a:latin typeface="-apple-system"/>
              </a:rPr>
              <a:t> (0824-0325) – Marknadsanalys</a:t>
            </a:r>
          </a:p>
          <a:p>
            <a:r>
              <a:rPr lang="sv-SE" sz="2400" b="1" dirty="0">
                <a:solidFill>
                  <a:schemeClr val="bg1"/>
                </a:solidFill>
                <a:latin typeface="-apple-system"/>
              </a:rPr>
              <a:t>AP5</a:t>
            </a:r>
            <a:r>
              <a:rPr lang="sv-SE" sz="2400" dirty="0">
                <a:solidFill>
                  <a:schemeClr val="bg1"/>
                </a:solidFill>
                <a:latin typeface="-apple-system"/>
              </a:rPr>
              <a:t> (0125-0425) – Utveckling av IP-strategi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3586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ödesschema: Process 3">
            <a:extLst>
              <a:ext uri="{FF2B5EF4-FFF2-40B4-BE49-F238E27FC236}">
                <a16:creationId xmlns:a16="http://schemas.microsoft.com/office/drawing/2014/main" id="{70C09680-8F92-539B-5586-50631EB9991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lowChartProcess">
            <a:avLst/>
          </a:prstGeom>
          <a:solidFill>
            <a:srgbClr val="AF89A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CE340A8-FF4E-24CE-C1F7-71DA08C39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499" y="547388"/>
            <a:ext cx="11600783" cy="1296139"/>
          </a:xfrm>
        </p:spPr>
        <p:txBody>
          <a:bodyPr/>
          <a:lstStyle/>
          <a:p>
            <a:pPr algn="ctr"/>
            <a:r>
              <a:rPr lang="sv-SE" dirty="0">
                <a:solidFill>
                  <a:schemeClr val="bg1"/>
                </a:solidFill>
              </a:rPr>
              <a:t>Relationen mellan mål, leveranser, </a:t>
            </a:r>
            <a:br>
              <a:rPr lang="sv-SE" dirty="0">
                <a:solidFill>
                  <a:schemeClr val="bg1"/>
                </a:solidFill>
              </a:rPr>
            </a:br>
            <a:r>
              <a:rPr lang="sv-SE" dirty="0">
                <a:solidFill>
                  <a:schemeClr val="bg1"/>
                </a:solidFill>
              </a:rPr>
              <a:t>arbetspaket och aktiviteter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A38114A6-2997-EB40-87FF-C32C9D11B3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" t="13600" r="9308" b="62813"/>
          <a:stretch/>
        </p:blipFill>
        <p:spPr>
          <a:xfrm>
            <a:off x="1513101" y="2390915"/>
            <a:ext cx="8750162" cy="3368084"/>
          </a:xfrm>
          <a:prstGeom prst="rect">
            <a:avLst/>
          </a:prstGeom>
          <a:ln w="228600" cap="sq" cmpd="thickThin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918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ABE930D-3D23-03F1-AA84-BDCA91743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D67849F5-DF4F-4600-5166-8216255D0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721" y="474436"/>
            <a:ext cx="10663277" cy="1296139"/>
          </a:xfrm>
        </p:spPr>
        <p:txBody>
          <a:bodyPr anchor="t">
            <a:normAutofit fontScale="90000"/>
          </a:bodyPr>
          <a:lstStyle/>
          <a:p>
            <a:r>
              <a:rPr lang="sv-SE" sz="4000" dirty="0">
                <a:solidFill>
                  <a:schemeClr val="bg1"/>
                </a:solidFill>
              </a:rPr>
              <a:t>Jämställdhet i projektet – </a:t>
            </a:r>
            <a:br>
              <a:rPr lang="sv-SE" sz="4000" dirty="0">
                <a:solidFill>
                  <a:schemeClr val="bg1"/>
                </a:solidFill>
              </a:rPr>
            </a:br>
            <a:br>
              <a:rPr lang="sv-SE" sz="4000" dirty="0">
                <a:solidFill>
                  <a:schemeClr val="bg1"/>
                </a:solidFill>
              </a:rPr>
            </a:br>
            <a:r>
              <a:rPr lang="sv-SE" sz="3300" dirty="0">
                <a:solidFill>
                  <a:schemeClr val="bg1"/>
                </a:solidFill>
                <a:effectLst/>
                <a:latin typeface="-apple-system"/>
              </a:rPr>
              <a:t>Projektgruppens sammansättning, arbetsfördelning och arbetsvillkor</a:t>
            </a:r>
            <a:br>
              <a:rPr lang="sv-SE" sz="4000" dirty="0">
                <a:solidFill>
                  <a:schemeClr val="bg1"/>
                </a:solidFill>
              </a:rPr>
            </a:br>
            <a:br>
              <a:rPr lang="sv-SE" sz="4000" dirty="0">
                <a:solidFill>
                  <a:schemeClr val="bg1"/>
                </a:solidFill>
              </a:rPr>
            </a:br>
            <a:endParaRPr lang="sv-SE" sz="40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B368D9F-A72B-0889-A185-F2796EB4B5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5136" y="1200727"/>
            <a:ext cx="11741727" cy="5478098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sv-SE" sz="2000" dirty="0">
              <a:cs typeface="Arial"/>
            </a:endParaRPr>
          </a:p>
          <a:p>
            <a:pPr marL="0" indent="0">
              <a:buNone/>
            </a:pPr>
            <a:endParaRPr lang="sv-SE" sz="2000" dirty="0">
              <a:cs typeface="Arial"/>
            </a:endParaRPr>
          </a:p>
          <a:p>
            <a:endParaRPr lang="sv-SE" sz="1500" dirty="0">
              <a:cs typeface="Arial"/>
            </a:endParaRPr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A4D78CBC-ECF0-0B03-11ED-6188E1B608E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7304" y="369578"/>
            <a:ext cx="1031419" cy="1031419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A26C783E-8098-F33B-08E3-911FF891CC24}"/>
              </a:ext>
            </a:extLst>
          </p:cNvPr>
          <p:cNvSpPr txBox="1"/>
          <p:nvPr/>
        </p:nvSpPr>
        <p:spPr>
          <a:xfrm>
            <a:off x="1191491" y="2364509"/>
            <a:ext cx="91809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sv-SE" sz="2400" b="1" dirty="0">
                <a:solidFill>
                  <a:schemeClr val="bg1"/>
                </a:solidFill>
                <a:effectLst/>
                <a:latin typeface="-apple-system"/>
              </a:rPr>
              <a:t> </a:t>
            </a:r>
            <a:endParaRPr lang="sv-SE" sz="2400" dirty="0">
              <a:solidFill>
                <a:schemeClr val="bg1"/>
              </a:solidFill>
              <a:effectLst/>
              <a:latin typeface="-apple-system"/>
            </a:endParaRPr>
          </a:p>
          <a:p>
            <a:pPr rtl="0"/>
            <a:r>
              <a:rPr lang="sv-SE" sz="2400" dirty="0">
                <a:solidFill>
                  <a:schemeClr val="bg1"/>
                </a:solidFill>
                <a:effectLst/>
                <a:latin typeface="-apple-system"/>
              </a:rPr>
              <a:t>•Är projektets arbetsgrupp jämställd, det vill säga gruppen består av minst 40 procent av vardera kön? </a:t>
            </a:r>
          </a:p>
          <a:p>
            <a:pPr rtl="0"/>
            <a:r>
              <a:rPr lang="sv-SE" sz="2400" dirty="0">
                <a:solidFill>
                  <a:schemeClr val="bg1"/>
                </a:solidFill>
                <a:effectLst/>
                <a:latin typeface="-apple-system"/>
              </a:rPr>
              <a:t>•Hur ser arbetsfördelning och möjligheten till inflytande ut mellan män och kvinnor i projektet med avseende på arbetsinsats, ledarskap, positioner och beslutsfattande? </a:t>
            </a:r>
          </a:p>
          <a:p>
            <a:pPr rtl="0"/>
            <a:r>
              <a:rPr lang="sv-SE" sz="2400" dirty="0">
                <a:solidFill>
                  <a:schemeClr val="bg1"/>
                </a:solidFill>
                <a:effectLst/>
                <a:latin typeface="-apple-system"/>
              </a:rPr>
              <a:t>•Om projektgruppen inte är jämställd, planerar ni att arbeta med att förbättra jämställdheten i projektet och i så fall hur?</a:t>
            </a:r>
          </a:p>
        </p:txBody>
      </p:sp>
    </p:spTree>
    <p:extLst>
      <p:ext uri="{BB962C8B-B14F-4D97-AF65-F5344CB8AC3E}">
        <p14:creationId xmlns:p14="http://schemas.microsoft.com/office/powerpoint/2010/main" val="227345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A0C11A4-7B5F-B15B-6403-EBCC9E590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735" y="-20457"/>
            <a:ext cx="12264735" cy="689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0936690-1698-6F84-AF39-65FD1539B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927" y="3137322"/>
            <a:ext cx="9967409" cy="349905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>
                <a:solidFill>
                  <a:schemeClr val="bg1"/>
                </a:solidFill>
                <a:effectLst/>
              </a:rPr>
              <a:t>Kommer projektet att behandla förutsättningar, behov och villkor som kan skilja sig åt mellan kön? </a:t>
            </a:r>
          </a:p>
          <a:p>
            <a:r>
              <a:rPr lang="sv-SE" dirty="0">
                <a:solidFill>
                  <a:schemeClr val="bg1"/>
                </a:solidFill>
                <a:effectLst/>
              </a:rPr>
              <a:t>Finns det i dagsläget förutsättningar som försvårar för något av könen och hur kan projektet bidra till att ändra detta? </a:t>
            </a:r>
          </a:p>
          <a:p>
            <a:r>
              <a:rPr lang="sv-SE" dirty="0">
                <a:solidFill>
                  <a:schemeClr val="bg1"/>
                </a:solidFill>
                <a:effectLst/>
              </a:rPr>
              <a:t>Om ett köns och genusperspektiv är tillämpligt hur inarbetas det i projektet, finns det med i ett eller flera av projektets arbetspaket eller mål?  </a:t>
            </a:r>
          </a:p>
          <a:p>
            <a:endParaRPr lang="sv-SE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826A39AC-CF92-0368-4260-68492A73C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421" y="675013"/>
            <a:ext cx="9963496" cy="1296139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K</a:t>
            </a:r>
            <a:r>
              <a:rPr lang="sv-SE" sz="4400" dirty="0">
                <a:solidFill>
                  <a:schemeClr val="bg1"/>
                </a:solidFill>
              </a:rPr>
              <a:t>öns- och genusperspektiv – </a:t>
            </a:r>
            <a:br>
              <a:rPr lang="sv-SE" sz="4400" dirty="0">
                <a:solidFill>
                  <a:schemeClr val="bg1"/>
                </a:solidFill>
              </a:rPr>
            </a:br>
            <a:br>
              <a:rPr lang="sv-SE" sz="4400" dirty="0">
                <a:solidFill>
                  <a:schemeClr val="bg1"/>
                </a:solidFill>
              </a:rPr>
            </a:br>
            <a:r>
              <a:rPr lang="sv-SE" sz="3000" dirty="0">
                <a:solidFill>
                  <a:schemeClr val="bg1"/>
                </a:solidFill>
              </a:rPr>
              <a:t>i lösningen och den tilltänkta användningen av lösningen</a:t>
            </a:r>
            <a:endParaRPr lang="sv-SE" sz="3000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981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ABE930D-3D23-03F1-AA84-BDCA91743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D67849F5-DF4F-4600-5166-8216255D0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721" y="474436"/>
            <a:ext cx="10663277" cy="1296139"/>
          </a:xfrm>
        </p:spPr>
        <p:txBody>
          <a:bodyPr anchor="t">
            <a:normAutofit/>
          </a:bodyPr>
          <a:lstStyle/>
          <a:p>
            <a:r>
              <a:rPr lang="sv-SE" sz="4000" dirty="0">
                <a:solidFill>
                  <a:schemeClr val="bg1"/>
                </a:solidFill>
                <a:cs typeface="Arial"/>
              </a:rPr>
              <a:t>Exempel på skrivning – Jämställdhet och köns- och genusperspektiv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B368D9F-A72B-0889-A185-F2796EB4B5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5136" y="2493817"/>
            <a:ext cx="11741727" cy="418500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1200"/>
              </a:spcBef>
            </a:pPr>
            <a:r>
              <a:rPr lang="sv-SE" sz="3000" dirty="0">
                <a:solidFill>
                  <a:schemeClr val="bg1"/>
                </a:solidFill>
              </a:rPr>
              <a:t>Här hittar ni exempel på skrivningar - </a:t>
            </a:r>
            <a:r>
              <a:rPr lang="sv-SE" sz="3000" dirty="0">
                <a:solidFill>
                  <a:schemeClr val="bg1"/>
                </a:solidFill>
                <a:hlinkClick r:id="rId5"/>
              </a:rPr>
              <a:t>Klicka här</a:t>
            </a:r>
            <a:endParaRPr lang="sv-SE" sz="3000" dirty="0">
              <a:cs typeface="Arial"/>
            </a:endParaRPr>
          </a:p>
          <a:p>
            <a:endParaRPr lang="sv-SE" sz="1500" dirty="0">
              <a:cs typeface="Arial"/>
            </a:endParaRPr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A4D78CBC-ECF0-0B03-11ED-6188E1B608E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7304" y="369578"/>
            <a:ext cx="1031419" cy="103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5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8038B69-4BC1-AD3A-721B-FE048031B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737" y="-40914"/>
            <a:ext cx="12264735" cy="689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EAD2374C-CF60-D50E-F416-336A44E59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566" y="582181"/>
            <a:ext cx="10829691" cy="1296139"/>
          </a:xfrm>
        </p:spPr>
        <p:txBody>
          <a:bodyPr/>
          <a:lstStyle/>
          <a:p>
            <a:r>
              <a:rPr lang="sv-SE"/>
              <a:t>Tips för ansökan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4FCF852-6BBE-9196-8768-9BD2E4A7F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36" y="1444336"/>
            <a:ext cx="11429999" cy="483148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sz="2200" dirty="0"/>
              <a:t>Börja i tid – så att du hinner förbereda allt som krävs</a:t>
            </a:r>
          </a:p>
          <a:p>
            <a:r>
              <a:rPr lang="sv-SE" sz="2200" dirty="0"/>
              <a:t>Läs den fullständiga utlysningstexten - noga!</a:t>
            </a:r>
          </a:p>
          <a:p>
            <a:r>
              <a:rPr lang="sv-SE" sz="2200" dirty="0"/>
              <a:t>Skriv så att den som inte är insatt i ämnet kan förstå er lösning.</a:t>
            </a:r>
          </a:p>
          <a:p>
            <a:pPr marL="541020" lvl="1" indent="-283845">
              <a:buFont typeface="Arial" panose="020B0604020202020204" pitchFamily="34" charset="0"/>
              <a:buChar char="-"/>
            </a:pPr>
            <a:r>
              <a:rPr lang="sv-SE" dirty="0"/>
              <a:t>Beskriv och motivera nyttan av er lösning samt beskriv det bakomliggande problemet</a:t>
            </a:r>
            <a:endParaRPr lang="sv-SE" dirty="0">
              <a:cs typeface="Arial"/>
            </a:endParaRPr>
          </a:p>
          <a:p>
            <a:pPr marL="541020" lvl="1" indent="-283845">
              <a:buFont typeface="Arial" panose="020B0604020202020204" pitchFamily="34" charset="0"/>
              <a:buChar char="-"/>
            </a:pPr>
            <a:r>
              <a:rPr lang="sv-SE" dirty="0"/>
              <a:t>Beskriv mål och genomförande tydligt</a:t>
            </a:r>
            <a:endParaRPr lang="sv-SE" dirty="0">
              <a:cs typeface="Arial"/>
            </a:endParaRPr>
          </a:p>
          <a:p>
            <a:pPr marL="541020" lvl="1" indent="-283845">
              <a:buFont typeface="Arial" panose="020B0604020202020204" pitchFamily="34" charset="0"/>
              <a:buChar char="-"/>
            </a:pPr>
            <a:r>
              <a:rPr lang="sv-SE" dirty="0"/>
              <a:t>Beskriv hur er lösning särskiljer sig från likande lösningar</a:t>
            </a:r>
            <a:endParaRPr lang="sv-SE" dirty="0">
              <a:cs typeface="Arial"/>
            </a:endParaRPr>
          </a:p>
          <a:p>
            <a:r>
              <a:rPr lang="sv-SE" sz="2200" dirty="0"/>
              <a:t>Bifoga obligatoriska dokumentet - Ytterligare ansökningsfrågor!</a:t>
            </a:r>
            <a:endParaRPr lang="sv-SE" sz="2200" dirty="0">
              <a:cs typeface="Arial"/>
            </a:endParaRPr>
          </a:p>
          <a:p>
            <a:pPr marL="0" indent="0">
              <a:buNone/>
            </a:pPr>
            <a:endParaRPr lang="sv-SE" sz="2200" b="1" dirty="0"/>
          </a:p>
          <a:p>
            <a:pPr marL="0" indent="0">
              <a:buNone/>
            </a:pPr>
            <a:r>
              <a:rPr lang="sv-SE" sz="2200" b="1" dirty="0"/>
              <a:t>Använd vår </a:t>
            </a:r>
            <a:r>
              <a:rPr lang="sv-SE" sz="2200" b="1" dirty="0">
                <a:solidFill>
                  <a:srgbClr val="FFFF99"/>
                </a:solidFill>
              </a:rPr>
              <a:t>checklista </a:t>
            </a:r>
            <a:r>
              <a:rPr lang="sv-SE" sz="2200" b="1" dirty="0"/>
              <a:t>för att se till att alla obligatoriska delar är gjorda! </a:t>
            </a:r>
            <a:endParaRPr lang="sv-SE" dirty="0"/>
          </a:p>
          <a:p>
            <a:pPr marL="0" indent="0">
              <a:buNone/>
            </a:pPr>
            <a:endParaRPr lang="sv-SE" sz="2000" dirty="0">
              <a:cs typeface="Arial"/>
            </a:endParaRPr>
          </a:p>
          <a:p>
            <a:pPr marL="0" indent="0">
              <a:buNone/>
            </a:pPr>
            <a:r>
              <a:rPr lang="sv-SE" sz="2000" dirty="0">
                <a:cs typeface="Arial"/>
              </a:rPr>
              <a:t>Exempel på frågeställningar och stöd finns på Energimyndighetens webbsida: </a:t>
            </a:r>
            <a:r>
              <a:rPr lang="sv-SE" sz="2000" dirty="0"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Manual (energimyndigheten.se)</a:t>
            </a:r>
            <a:endParaRPr lang="sv-SE" dirty="0">
              <a:cs typeface="Arial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141445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>
            <a:extLst>
              <a:ext uri="{FF2B5EF4-FFF2-40B4-BE49-F238E27FC236}">
                <a16:creationId xmlns:a16="http://schemas.microsoft.com/office/drawing/2014/main" id="{AEB8C25E-F48F-064C-F90B-72EDC754A4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EE4B69A4-B327-58CF-E58E-5BFF56BA6F7E}"/>
              </a:ext>
            </a:extLst>
          </p:cNvPr>
          <p:cNvSpPr/>
          <p:nvPr/>
        </p:nvSpPr>
        <p:spPr>
          <a:xfrm>
            <a:off x="4724400" y="2672188"/>
            <a:ext cx="67428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2111F8D0-166F-7FBF-CA29-B4317D0D2C29}"/>
              </a:ext>
            </a:extLst>
          </p:cNvPr>
          <p:cNvSpPr txBox="1"/>
          <p:nvPr/>
        </p:nvSpPr>
        <p:spPr>
          <a:xfrm>
            <a:off x="9547432" y="315153"/>
            <a:ext cx="1010213" cy="307777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v-SE" sz="1400" dirty="0">
                <a:ln w="0"/>
                <a:solidFill>
                  <a:schemeClr val="bg1"/>
                </a:solidFill>
                <a:latin typeface="+mj-lt"/>
              </a:rPr>
              <a:t>Mina sidor</a:t>
            </a:r>
          </a:p>
        </p:txBody>
      </p:sp>
      <p:cxnSp>
        <p:nvCxnSpPr>
          <p:cNvPr id="8" name="Rak pilkoppling 7">
            <a:extLst>
              <a:ext uri="{FF2B5EF4-FFF2-40B4-BE49-F238E27FC236}">
                <a16:creationId xmlns:a16="http://schemas.microsoft.com/office/drawing/2014/main" id="{2A3DD48A-6F8A-2BAA-4904-30CE1DE30F7D}"/>
              </a:ext>
            </a:extLst>
          </p:cNvPr>
          <p:cNvCxnSpPr>
            <a:cxnSpLocks/>
          </p:cNvCxnSpPr>
          <p:nvPr/>
        </p:nvCxnSpPr>
        <p:spPr>
          <a:xfrm flipH="1">
            <a:off x="8290253" y="402190"/>
            <a:ext cx="1303707" cy="283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ruta 8">
            <a:extLst>
              <a:ext uri="{FF2B5EF4-FFF2-40B4-BE49-F238E27FC236}">
                <a16:creationId xmlns:a16="http://schemas.microsoft.com/office/drawing/2014/main" id="{54DC0AA7-D4AD-76CD-7A5D-820F370C8BBF}"/>
              </a:ext>
            </a:extLst>
          </p:cNvPr>
          <p:cNvSpPr txBox="1"/>
          <p:nvPr/>
        </p:nvSpPr>
        <p:spPr>
          <a:xfrm>
            <a:off x="9515158" y="1601337"/>
            <a:ext cx="1300356" cy="307777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sv-SE" sz="1400">
                <a:solidFill>
                  <a:schemeClr val="bg1"/>
                </a:solidFill>
                <a:latin typeface="+mj-lt"/>
              </a:rPr>
              <a:t>Utlysningstext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62D49A69-CAF4-AC72-DCAB-9EC65CB0EAA9}"/>
              </a:ext>
            </a:extLst>
          </p:cNvPr>
          <p:cNvSpPr txBox="1"/>
          <p:nvPr/>
        </p:nvSpPr>
        <p:spPr>
          <a:xfrm>
            <a:off x="9510323" y="2039605"/>
            <a:ext cx="1790532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1400">
                <a:latin typeface="+mj-lt"/>
              </a:rPr>
              <a:t>Ytterligare ansökningsfrågor</a:t>
            </a:r>
          </a:p>
        </p:txBody>
      </p:sp>
      <p:cxnSp>
        <p:nvCxnSpPr>
          <p:cNvPr id="17" name="Rak pilkoppling 16">
            <a:extLst>
              <a:ext uri="{FF2B5EF4-FFF2-40B4-BE49-F238E27FC236}">
                <a16:creationId xmlns:a16="http://schemas.microsoft.com/office/drawing/2014/main" id="{12B177CA-1DED-305A-C14E-91BAB12161F7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8483898" y="2216820"/>
            <a:ext cx="1026425" cy="84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1" name="textruta 20">
            <a:extLst>
              <a:ext uri="{FF2B5EF4-FFF2-40B4-BE49-F238E27FC236}">
                <a16:creationId xmlns:a16="http://schemas.microsoft.com/office/drawing/2014/main" id="{CCBBE51C-0A94-D5B0-F5E0-9103F5B94DD2}"/>
              </a:ext>
            </a:extLst>
          </p:cNvPr>
          <p:cNvSpPr txBox="1"/>
          <p:nvPr/>
        </p:nvSpPr>
        <p:spPr>
          <a:xfrm>
            <a:off x="9560418" y="4379525"/>
            <a:ext cx="112909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1400" dirty="0">
                <a:latin typeface="+mj-lt"/>
              </a:rPr>
              <a:t>De-</a:t>
            </a:r>
            <a:r>
              <a:rPr lang="sv-SE" sz="1400" dirty="0" err="1">
                <a:latin typeface="+mj-lt"/>
              </a:rPr>
              <a:t>minimis</a:t>
            </a:r>
            <a:endParaRPr lang="sv-SE" sz="1400" dirty="0">
              <a:latin typeface="+mj-lt"/>
            </a:endParaRPr>
          </a:p>
        </p:txBody>
      </p:sp>
      <p:cxnSp>
        <p:nvCxnSpPr>
          <p:cNvPr id="22" name="Rak pilkoppling 21">
            <a:extLst>
              <a:ext uri="{FF2B5EF4-FFF2-40B4-BE49-F238E27FC236}">
                <a16:creationId xmlns:a16="http://schemas.microsoft.com/office/drawing/2014/main" id="{FF01E954-1A03-8A7F-B091-12A15B5B6FD3}"/>
              </a:ext>
            </a:extLst>
          </p:cNvPr>
          <p:cNvCxnSpPr>
            <a:cxnSpLocks/>
          </p:cNvCxnSpPr>
          <p:nvPr/>
        </p:nvCxnSpPr>
        <p:spPr>
          <a:xfrm flipH="1">
            <a:off x="8471794" y="4542619"/>
            <a:ext cx="107330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3" name="textruta 22">
            <a:extLst>
              <a:ext uri="{FF2B5EF4-FFF2-40B4-BE49-F238E27FC236}">
                <a16:creationId xmlns:a16="http://schemas.microsoft.com/office/drawing/2014/main" id="{BF9A6034-0112-E13B-68C7-02D9EEAE9C92}"/>
              </a:ext>
            </a:extLst>
          </p:cNvPr>
          <p:cNvSpPr txBox="1"/>
          <p:nvPr/>
        </p:nvSpPr>
        <p:spPr>
          <a:xfrm>
            <a:off x="9540263" y="4944135"/>
            <a:ext cx="901209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sv-SE" sz="1400">
                <a:latin typeface="+mj-lt"/>
              </a:rPr>
              <a:t>Startstöd</a:t>
            </a:r>
          </a:p>
        </p:txBody>
      </p:sp>
      <p:cxnSp>
        <p:nvCxnSpPr>
          <p:cNvPr id="26" name="Rak pilkoppling 25">
            <a:extLst>
              <a:ext uri="{FF2B5EF4-FFF2-40B4-BE49-F238E27FC236}">
                <a16:creationId xmlns:a16="http://schemas.microsoft.com/office/drawing/2014/main" id="{5CF8BFED-8ABA-15BC-3A67-2BE72AE81FE9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8645857" y="5068303"/>
            <a:ext cx="902181" cy="297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8" name="Rak pilkoppling 17">
            <a:extLst>
              <a:ext uri="{FF2B5EF4-FFF2-40B4-BE49-F238E27FC236}">
                <a16:creationId xmlns:a16="http://schemas.microsoft.com/office/drawing/2014/main" id="{CB03C21F-D6C9-EC6E-0BCB-0D01E306E758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8445471" y="1747451"/>
            <a:ext cx="1069687" cy="77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" name="Rak pilkoppling 7">
            <a:extLst>
              <a:ext uri="{FF2B5EF4-FFF2-40B4-BE49-F238E27FC236}">
                <a16:creationId xmlns:a16="http://schemas.microsoft.com/office/drawing/2014/main" id="{480A46D8-25C0-F5FD-012D-A699D6A0CAE1}"/>
              </a:ext>
            </a:extLst>
          </p:cNvPr>
          <p:cNvCxnSpPr>
            <a:cxnSpLocks/>
          </p:cNvCxnSpPr>
          <p:nvPr/>
        </p:nvCxnSpPr>
        <p:spPr>
          <a:xfrm flipH="1">
            <a:off x="8425427" y="857816"/>
            <a:ext cx="1194851" cy="283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ruta 2">
            <a:extLst>
              <a:ext uri="{FF2B5EF4-FFF2-40B4-BE49-F238E27FC236}">
                <a16:creationId xmlns:a16="http://schemas.microsoft.com/office/drawing/2014/main" id="{1814EB38-A717-BF1E-7A2B-8BE936F02E5E}"/>
              </a:ext>
            </a:extLst>
          </p:cNvPr>
          <p:cNvSpPr txBox="1"/>
          <p:nvPr/>
        </p:nvSpPr>
        <p:spPr>
          <a:xfrm>
            <a:off x="9547432" y="719479"/>
            <a:ext cx="1080745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 rtlCol="0" anchor="t">
            <a:spAutoFit/>
          </a:bodyPr>
          <a:lstStyle/>
          <a:p>
            <a:r>
              <a:rPr lang="sv-SE" sz="1400">
                <a:ln w="0"/>
                <a:solidFill>
                  <a:schemeClr val="bg1"/>
                </a:solidFill>
                <a:latin typeface="+mj-lt"/>
              </a:rPr>
              <a:t>Vägledning</a:t>
            </a:r>
          </a:p>
        </p:txBody>
      </p:sp>
      <p:sp>
        <p:nvSpPr>
          <p:cNvPr id="6" name="textruta 2">
            <a:extLst>
              <a:ext uri="{FF2B5EF4-FFF2-40B4-BE49-F238E27FC236}">
                <a16:creationId xmlns:a16="http://schemas.microsoft.com/office/drawing/2014/main" id="{61E6CF93-312B-1FBD-70ED-08DB24455ED3}"/>
              </a:ext>
            </a:extLst>
          </p:cNvPr>
          <p:cNvSpPr txBox="1"/>
          <p:nvPr/>
        </p:nvSpPr>
        <p:spPr>
          <a:xfrm>
            <a:off x="9540263" y="2900956"/>
            <a:ext cx="1080745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 rtlCol="0" anchor="t">
            <a:spAutoFit/>
          </a:bodyPr>
          <a:lstStyle/>
          <a:p>
            <a:r>
              <a:rPr lang="sv-SE" sz="1400" dirty="0">
                <a:ln w="0"/>
                <a:solidFill>
                  <a:schemeClr val="bg1"/>
                </a:solidFill>
                <a:latin typeface="+mj-lt"/>
                <a:cs typeface="Arial"/>
              </a:rPr>
              <a:t>Vägledning</a:t>
            </a:r>
          </a:p>
        </p:txBody>
      </p:sp>
      <p:cxnSp>
        <p:nvCxnSpPr>
          <p:cNvPr id="10" name="Rak pilkoppling 19">
            <a:extLst>
              <a:ext uri="{FF2B5EF4-FFF2-40B4-BE49-F238E27FC236}">
                <a16:creationId xmlns:a16="http://schemas.microsoft.com/office/drawing/2014/main" id="{BE161784-18BC-93AC-36F2-A5FB002E2203}"/>
              </a:ext>
            </a:extLst>
          </p:cNvPr>
          <p:cNvCxnSpPr>
            <a:cxnSpLocks/>
          </p:cNvCxnSpPr>
          <p:nvPr/>
        </p:nvCxnSpPr>
        <p:spPr>
          <a:xfrm flipH="1">
            <a:off x="8483898" y="3204263"/>
            <a:ext cx="1088724" cy="219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Rak pilkoppling 19">
            <a:extLst>
              <a:ext uri="{FF2B5EF4-FFF2-40B4-BE49-F238E27FC236}">
                <a16:creationId xmlns:a16="http://schemas.microsoft.com/office/drawing/2014/main" id="{76C18D42-C850-E243-F6BD-151781F42BDD}"/>
              </a:ext>
            </a:extLst>
          </p:cNvPr>
          <p:cNvCxnSpPr>
            <a:cxnSpLocks/>
          </p:cNvCxnSpPr>
          <p:nvPr/>
        </p:nvCxnSpPr>
        <p:spPr>
          <a:xfrm flipH="1" flipV="1">
            <a:off x="8447170" y="2481101"/>
            <a:ext cx="1094217" cy="3965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EBBE681F-190D-6F12-3399-8093D4BEA9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5049" y="4574"/>
            <a:ext cx="5704578" cy="6853426"/>
          </a:xfrm>
          <a:prstGeom prst="rect">
            <a:avLst/>
          </a:prstGeom>
        </p:spPr>
      </p:pic>
      <p:cxnSp>
        <p:nvCxnSpPr>
          <p:cNvPr id="15" name="Rak pilkoppling 19">
            <a:extLst>
              <a:ext uri="{FF2B5EF4-FFF2-40B4-BE49-F238E27FC236}">
                <a16:creationId xmlns:a16="http://schemas.microsoft.com/office/drawing/2014/main" id="{EB74FBBD-C0D7-6E74-1E14-C6E1DF941F05}"/>
              </a:ext>
            </a:extLst>
          </p:cNvPr>
          <p:cNvCxnSpPr>
            <a:cxnSpLocks/>
          </p:cNvCxnSpPr>
          <p:nvPr/>
        </p:nvCxnSpPr>
        <p:spPr>
          <a:xfrm flipH="1">
            <a:off x="8425427" y="3258299"/>
            <a:ext cx="1204877" cy="6450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14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187FB44-086C-E406-6F1B-BC0956402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735" y="0"/>
            <a:ext cx="12264735" cy="689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F946FF4-5C98-EE09-B209-1E408906B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560" y="648071"/>
            <a:ext cx="10928239" cy="1296139"/>
          </a:xfrm>
        </p:spPr>
        <p:txBody>
          <a:bodyPr/>
          <a:lstStyle/>
          <a:p>
            <a:r>
              <a:rPr lang="sv-SE"/>
              <a:t>Viktiga datum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88EC2A4-D3EA-ABA0-C106-EB6CC88BA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075" y="1669113"/>
            <a:ext cx="10377256" cy="307500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sv-SE"/>
          </a:p>
          <a:p>
            <a:pPr marL="0" indent="0">
              <a:buNone/>
            </a:pPr>
            <a:endParaRPr lang="sv-SE"/>
          </a:p>
        </p:txBody>
      </p:sp>
      <p:graphicFrame>
        <p:nvGraphicFramePr>
          <p:cNvPr id="7" name="Tabell 6">
            <a:extLst>
              <a:ext uri="{FF2B5EF4-FFF2-40B4-BE49-F238E27FC236}">
                <a16:creationId xmlns:a16="http://schemas.microsoft.com/office/drawing/2014/main" id="{D4E21100-0CB0-0878-DBDE-F4E13E6A8F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971794"/>
              </p:ext>
            </p:extLst>
          </p:nvPr>
        </p:nvGraphicFramePr>
        <p:xfrm>
          <a:off x="425560" y="2213077"/>
          <a:ext cx="11339365" cy="1901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85788">
                  <a:extLst>
                    <a:ext uri="{9D8B030D-6E8A-4147-A177-3AD203B41FA5}">
                      <a16:colId xmlns:a16="http://schemas.microsoft.com/office/drawing/2014/main" val="1650731178"/>
                    </a:ext>
                  </a:extLst>
                </a:gridCol>
                <a:gridCol w="3090973">
                  <a:extLst>
                    <a:ext uri="{9D8B030D-6E8A-4147-A177-3AD203B41FA5}">
                      <a16:colId xmlns:a16="http://schemas.microsoft.com/office/drawing/2014/main" val="2052265681"/>
                    </a:ext>
                  </a:extLst>
                </a:gridCol>
                <a:gridCol w="3034640">
                  <a:extLst>
                    <a:ext uri="{9D8B030D-6E8A-4147-A177-3AD203B41FA5}">
                      <a16:colId xmlns:a16="http://schemas.microsoft.com/office/drawing/2014/main" val="1557395172"/>
                    </a:ext>
                  </a:extLst>
                </a:gridCol>
                <a:gridCol w="2627964">
                  <a:extLst>
                    <a:ext uri="{9D8B030D-6E8A-4147-A177-3AD203B41FA5}">
                      <a16:colId xmlns:a16="http://schemas.microsoft.com/office/drawing/2014/main" val="2434946850"/>
                    </a:ext>
                  </a:extLst>
                </a:gridCol>
              </a:tblGrid>
              <a:tr h="604839">
                <a:tc>
                  <a:txBody>
                    <a:bodyPr/>
                    <a:lstStyle/>
                    <a:p>
                      <a:pPr algn="l">
                        <a:spcBef>
                          <a:spcPts val="400"/>
                        </a:spcBef>
                        <a:spcAft>
                          <a:spcPts val="300"/>
                        </a:spcAft>
                      </a:pPr>
                      <a:r>
                        <a:rPr lang="sv-SE" sz="2000" b="1" i="0" kern="120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Sista ansökningsdag</a:t>
                      </a:r>
                    </a:p>
                    <a:p>
                      <a:pPr algn="l">
                        <a:spcBef>
                          <a:spcPts val="400"/>
                        </a:spcBef>
                        <a:spcAft>
                          <a:spcPts val="300"/>
                        </a:spcAft>
                      </a:pPr>
                      <a:endParaRPr lang="sv-SE" sz="2000" b="1" spc="-1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66947" marR="66947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0E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0E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00"/>
                        </a:spcBef>
                        <a:spcAft>
                          <a:spcPts val="300"/>
                        </a:spcAft>
                      </a:pPr>
                      <a:r>
                        <a:rPr lang="sv-SE" sz="2000" b="1" spc="-1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/>
                        </a:rPr>
                        <a:t>Beslut planeras i</a:t>
                      </a:r>
                    </a:p>
                  </a:txBody>
                  <a:tcPr marL="66947" marR="66947" marT="0" marB="0">
                    <a:lnL w="12700" cap="flat" cmpd="sng" algn="ctr">
                      <a:solidFill>
                        <a:srgbClr val="150E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0E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0E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00"/>
                        </a:spcBef>
                        <a:spcAft>
                          <a:spcPts val="300"/>
                        </a:spcAft>
                      </a:pPr>
                      <a:r>
                        <a:rPr lang="sv-SE" sz="2000" spc="-1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/>
                        </a:rPr>
                        <a:t>Projektstart</a:t>
                      </a:r>
                    </a:p>
                  </a:txBody>
                  <a:tcPr marL="66947" marR="66947" marT="0" marB="0">
                    <a:lnL w="12700" cap="flat" cmpd="sng" algn="ctr">
                      <a:solidFill>
                        <a:srgbClr val="150E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0E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0E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00"/>
                        </a:spcBef>
                        <a:spcAft>
                          <a:spcPts val="300"/>
                        </a:spcAft>
                      </a:pPr>
                      <a:r>
                        <a:rPr lang="sv-SE" sz="2000" spc="-1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Projekttid</a:t>
                      </a:r>
                      <a:endParaRPr lang="sv-SE" sz="2000" spc="-1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66947" marR="66947" marT="0" marB="0">
                    <a:lnL w="12700" cap="flat" cmpd="sng" algn="ctr">
                      <a:solidFill>
                        <a:srgbClr val="150E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0E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93550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400"/>
                        </a:spcBef>
                        <a:spcAft>
                          <a:spcPts val="300"/>
                        </a:spcAft>
                      </a:pPr>
                      <a:r>
                        <a:rPr lang="sv-SE" sz="2000" b="0" spc="-1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6 februari 2024</a:t>
                      </a:r>
                    </a:p>
                    <a:p>
                      <a:pPr algn="l">
                        <a:spcBef>
                          <a:spcPts val="400"/>
                        </a:spcBef>
                        <a:spcAft>
                          <a:spcPts val="300"/>
                        </a:spcAft>
                      </a:pPr>
                      <a:endParaRPr lang="sv-SE" sz="2000" b="0" spc="-1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66947" marR="66947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0E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0E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0E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00"/>
                        </a:spcBef>
                        <a:spcAft>
                          <a:spcPts val="300"/>
                        </a:spcAft>
                      </a:pPr>
                      <a:r>
                        <a:rPr lang="sv-SE" sz="2000" b="0" i="0" kern="1200" spc="-1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Maj 2024</a:t>
                      </a:r>
                      <a:endParaRPr lang="sv-SE" sz="2000" spc="-1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66947" marR="66947" marT="0" marB="0">
                    <a:lnL w="12700" cap="flat" cmpd="sng" algn="ctr">
                      <a:solidFill>
                        <a:srgbClr val="150E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0E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0E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0E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+mj-lt"/>
                        </a:rPr>
                        <a:t>Mellan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</a:rPr>
                        <a:t> 1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+mj-lt"/>
                        </a:rPr>
                        <a:t>juni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</a:rPr>
                        <a:t> 2024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+mj-lt"/>
                        </a:rPr>
                        <a:t>och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</a:p>
                    <a:p>
                      <a:pPr algn="l">
                        <a:spcBef>
                          <a:spcPts val="4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</a:rPr>
                        <a:t>31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+mj-lt"/>
                        </a:rPr>
                        <a:t>Augusti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</a:rPr>
                        <a:t> 2024</a:t>
                      </a:r>
                      <a:endParaRPr lang="sv-SE" sz="2000" spc="-1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66947" marR="66947" marT="0" marB="0">
                    <a:lnL w="12700" cap="flat" cmpd="sng" algn="ctr">
                      <a:solidFill>
                        <a:srgbClr val="150E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0E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0E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0E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00"/>
                        </a:spcBef>
                        <a:spcAft>
                          <a:spcPts val="300"/>
                        </a:spcAft>
                      </a:pPr>
                      <a:r>
                        <a:rPr lang="sv-SE" sz="2000" spc="-1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Max 12 månader</a:t>
                      </a:r>
                      <a:endParaRPr lang="sv-SE" sz="2000" spc="-1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66947" marR="66947" marT="0" marB="0">
                    <a:lnL w="12700" cap="flat" cmpd="sng" algn="ctr">
                      <a:solidFill>
                        <a:srgbClr val="150E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0E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0E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5818079"/>
                  </a:ext>
                </a:extLst>
              </a:tr>
              <a:tr h="199600">
                <a:tc>
                  <a:txBody>
                    <a:bodyPr/>
                    <a:lstStyle/>
                    <a:p>
                      <a:pPr>
                        <a:spcBef>
                          <a:spcPts val="400"/>
                        </a:spcBef>
                        <a:spcAft>
                          <a:spcPts val="300"/>
                        </a:spcAft>
                      </a:pPr>
                      <a:endParaRPr lang="sv-SE" sz="800" spc="-1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47" marR="66947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0E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0E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00"/>
                        </a:spcBef>
                        <a:spcAft>
                          <a:spcPts val="300"/>
                        </a:spcAft>
                      </a:pPr>
                      <a:endParaRPr lang="sv-SE" sz="800" spc="-1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47" marR="66947" marT="0" marB="0">
                    <a:lnL w="12700" cap="flat" cmpd="sng" algn="ctr">
                      <a:solidFill>
                        <a:srgbClr val="150E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0E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0E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00"/>
                        </a:spcBef>
                        <a:spcAft>
                          <a:spcPts val="300"/>
                        </a:spcAft>
                      </a:pPr>
                      <a:endParaRPr lang="sv-SE" sz="800" spc="-1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47" marR="66947" marT="0" marB="0">
                    <a:lnL w="12700" cap="flat" cmpd="sng" algn="ctr">
                      <a:solidFill>
                        <a:srgbClr val="150E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0E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0E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00"/>
                        </a:spcBef>
                        <a:spcAft>
                          <a:spcPts val="300"/>
                        </a:spcAft>
                      </a:pPr>
                      <a:endParaRPr lang="sv-SE" sz="800" spc="-1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47" marR="66947" marT="0" marB="0">
                    <a:lnL w="12700" cap="flat" cmpd="sng" algn="ctr">
                      <a:solidFill>
                        <a:srgbClr val="150E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0E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03826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647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himmel, byggnad, utomhus, fönster&#10;&#10;Automatiskt genererad beskrivning">
            <a:extLst>
              <a:ext uri="{FF2B5EF4-FFF2-40B4-BE49-F238E27FC236}">
                <a16:creationId xmlns:a16="http://schemas.microsoft.com/office/drawing/2014/main" id="{AC0914B0-2C5B-5639-8ED9-A326655449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saturation sa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6C6D16D2-93D5-203E-EAB2-866862E55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875" y="785133"/>
            <a:ext cx="10377255" cy="1296139"/>
          </a:xfrm>
        </p:spPr>
        <p:txBody>
          <a:bodyPr anchor="t">
            <a:normAutofit/>
          </a:bodyPr>
          <a:lstStyle/>
          <a:p>
            <a:r>
              <a:rPr lang="sv-SE" dirty="0">
                <a:solidFill>
                  <a:schemeClr val="tx1"/>
                </a:solidFill>
              </a:rPr>
              <a:t>Ytterligare utlysningar 2024 </a:t>
            </a:r>
            <a:endParaRPr lang="sv-SE" sz="4000" dirty="0">
              <a:solidFill>
                <a:schemeClr val="tx1"/>
              </a:solidFill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AB45A7EA-4209-3E4E-3470-672B10F4D419}"/>
              </a:ext>
            </a:extLst>
          </p:cNvPr>
          <p:cNvSpPr/>
          <p:nvPr/>
        </p:nvSpPr>
        <p:spPr>
          <a:xfrm>
            <a:off x="717588" y="1869681"/>
            <a:ext cx="10465617" cy="4537364"/>
          </a:xfrm>
          <a:prstGeom prst="rect">
            <a:avLst/>
          </a:prstGeom>
          <a:solidFill>
            <a:srgbClr val="E2D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0BB70640-1662-9B22-3DF9-C787BEAC94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1512" y="1950477"/>
            <a:ext cx="10137770" cy="39575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Utlysningen är en återkommande utlysning</a:t>
            </a:r>
            <a:endParaRPr lang="sv-SE" dirty="0">
              <a:cs typeface="Arial"/>
            </a:endParaRPr>
          </a:p>
          <a:p>
            <a:pPr marL="0" indent="0">
              <a:buNone/>
            </a:pPr>
            <a:endParaRPr lang="sv-SE" dirty="0"/>
          </a:p>
          <a:p>
            <a:r>
              <a:rPr lang="sv-SE" dirty="0">
                <a:solidFill>
                  <a:schemeClr val="accent1"/>
                </a:solidFill>
              </a:rPr>
              <a:t>Nästa utlysning av ”Konceptutveckling av innovationer med affärsfokus” planeras öppna efter sommaren 2024. </a:t>
            </a:r>
          </a:p>
          <a:p>
            <a:r>
              <a:rPr lang="sv-SE" dirty="0"/>
              <a:t>Nästa utlysning av ”Verifiering av innovationer med kund” planeras preliminärt öppna nästa gång innan sommaren 2024.</a:t>
            </a:r>
            <a:endParaRPr lang="sv-SE" dirty="0">
              <a:solidFill>
                <a:schemeClr val="accent1"/>
              </a:solidFill>
            </a:endParaRPr>
          </a:p>
          <a:p>
            <a:r>
              <a:rPr lang="sv-SE" dirty="0">
                <a:cs typeface="Arial"/>
              </a:rPr>
              <a:t>Nästa utlysning av "Större pilot och demonstrationsprojekt" planeras öppna i slutet av 2024.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1D8FE1DD-A71F-0C2A-22A1-4DAAB6FEB0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07" y="453859"/>
            <a:ext cx="589287" cy="11554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52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7812A06E-4CDA-8E33-16BA-F192AB5951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4F8F59EB-7E86-89EC-4507-7518BBEA7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764" y="2757188"/>
            <a:ext cx="9472472" cy="1343623"/>
          </a:xfrm>
        </p:spPr>
        <p:txBody>
          <a:bodyPr/>
          <a:lstStyle/>
          <a:p>
            <a:r>
              <a:rPr lang="sv-SE">
                <a:solidFill>
                  <a:schemeClr val="bg1"/>
                </a:solidFill>
              </a:rPr>
              <a:t>Frågor?</a:t>
            </a:r>
          </a:p>
        </p:txBody>
      </p:sp>
    </p:spTree>
    <p:extLst>
      <p:ext uri="{BB962C8B-B14F-4D97-AF65-F5344CB8AC3E}">
        <p14:creationId xmlns:p14="http://schemas.microsoft.com/office/powerpoint/2010/main" val="295160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0F58A99C-0481-872F-11B8-D41874D7C1A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B06D03C-C1B0-2D1F-E37A-78C8E444B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649" y="364033"/>
            <a:ext cx="10377255" cy="827597"/>
          </a:xfrm>
        </p:spPr>
        <p:txBody>
          <a:bodyPr/>
          <a:lstStyle/>
          <a:p>
            <a:r>
              <a:rPr lang="sv-SE" sz="3600">
                <a:solidFill>
                  <a:schemeClr val="bg2">
                    <a:lumMod val="10000"/>
                  </a:schemeClr>
                </a:solidFill>
              </a:rPr>
              <a:t>Praktiskt om mötet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128ACDA-59CD-2A05-6A8A-D12787D8B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112" y="1399799"/>
            <a:ext cx="10727776" cy="347353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>
                <a:solidFill>
                  <a:schemeClr val="bg2">
                    <a:lumMod val="10000"/>
                  </a:schemeClr>
                </a:solidFill>
              </a:rPr>
              <a:t>Ställ dina frågor under mötet i chatten.</a:t>
            </a:r>
          </a:p>
          <a:p>
            <a:pPr marL="0" indent="0">
              <a:buNone/>
            </a:pPr>
            <a:endParaRPr lang="sv-SE">
              <a:solidFill>
                <a:schemeClr val="bg2">
                  <a:lumMod val="10000"/>
                </a:schemeClr>
              </a:solidFill>
            </a:endParaRPr>
          </a:p>
          <a:p>
            <a:r>
              <a:rPr lang="sv-SE">
                <a:solidFill>
                  <a:schemeClr val="bg2">
                    <a:lumMod val="10000"/>
                  </a:schemeClr>
                </a:solidFill>
              </a:rPr>
              <a:t>Vill du hellre ställa din fråga muntligt finns tid för detta i slutet av mötet </a:t>
            </a:r>
          </a:p>
          <a:p>
            <a:r>
              <a:rPr lang="sv-SE">
                <a:solidFill>
                  <a:schemeClr val="bg2">
                    <a:lumMod val="10000"/>
                  </a:schemeClr>
                </a:solidFill>
              </a:rPr>
              <a:t>(handuppräckning).</a:t>
            </a:r>
            <a:endParaRPr lang="sv-SE">
              <a:solidFill>
                <a:schemeClr val="bg2">
                  <a:lumMod val="10000"/>
                </a:schemeClr>
              </a:solidFill>
              <a:cs typeface="Arial"/>
            </a:endParaRPr>
          </a:p>
          <a:p>
            <a:pPr marL="0" indent="0">
              <a:buNone/>
            </a:pPr>
            <a:endParaRPr lang="sv-SE">
              <a:solidFill>
                <a:schemeClr val="bg2">
                  <a:lumMod val="10000"/>
                </a:schemeClr>
              </a:solidFill>
            </a:endParaRPr>
          </a:p>
          <a:p>
            <a:r>
              <a:rPr lang="sv-SE">
                <a:solidFill>
                  <a:schemeClr val="bg2">
                    <a:lumMod val="10000"/>
                  </a:schemeClr>
                </a:solidFill>
              </a:rPr>
              <a:t>Stäng av mikrofon under mötet</a:t>
            </a:r>
          </a:p>
          <a:p>
            <a:r>
              <a:rPr lang="sv-SE" sz="2400" b="1">
                <a:solidFill>
                  <a:schemeClr val="bg2">
                    <a:lumMod val="10000"/>
                  </a:schemeClr>
                </a:solidFill>
                <a:latin typeface="+mj-lt"/>
              </a:rPr>
              <a:t>Vi lämnar inga rekommendationer avseende enskilda projekt.</a:t>
            </a:r>
            <a:r>
              <a:rPr lang="sv-SE" b="1">
                <a:solidFill>
                  <a:schemeClr val="bg2">
                    <a:lumMod val="10000"/>
                  </a:schemeClr>
                </a:solidFill>
              </a:rPr>
              <a:t> </a:t>
            </a:r>
            <a:endParaRPr lang="sv-SE" sz="2400" b="1">
              <a:solidFill>
                <a:schemeClr val="bg2">
                  <a:lumMod val="10000"/>
                </a:schemeClr>
              </a:solidFill>
              <a:latin typeface="+mj-lt"/>
              <a:cs typeface="Arial"/>
            </a:endParaRPr>
          </a:p>
          <a:p>
            <a:pPr marL="0" indent="0">
              <a:buNone/>
            </a:pPr>
            <a:endParaRPr lang="sv-SE" b="1">
              <a:solidFill>
                <a:schemeClr val="bg2">
                  <a:lumMod val="10000"/>
                </a:schemeClr>
              </a:solidFill>
            </a:endParaRPr>
          </a:p>
          <a:p>
            <a:endParaRPr lang="sv-SE" b="1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sv-SE"/>
          </a:p>
          <a:p>
            <a:endParaRPr lang="sv-SE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06256426-47B5-0AEE-C3B0-064D0C842455}"/>
              </a:ext>
            </a:extLst>
          </p:cNvPr>
          <p:cNvSpPr txBox="1"/>
          <p:nvPr/>
        </p:nvSpPr>
        <p:spPr>
          <a:xfrm>
            <a:off x="0" y="5519287"/>
            <a:ext cx="12192000" cy="338554"/>
          </a:xfrm>
          <a:prstGeom prst="rect">
            <a:avLst/>
          </a:prstGeom>
          <a:solidFill>
            <a:srgbClr val="293753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sv-SE" sz="1600" b="1">
                <a:solidFill>
                  <a:schemeClr val="bg1"/>
                </a:solidFill>
                <a:latin typeface="+mj-lt"/>
              </a:rPr>
              <a:t>Maila eller ring någon av kontaktpersonerna om ni behöver stöd i enskilda frågor kopplade till respektive utlysning.</a:t>
            </a:r>
          </a:p>
        </p:txBody>
      </p:sp>
    </p:spTree>
    <p:extLst>
      <p:ext uri="{BB962C8B-B14F-4D97-AF65-F5344CB8AC3E}">
        <p14:creationId xmlns:p14="http://schemas.microsoft.com/office/powerpoint/2010/main" val="127956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852EF4-BF09-45C4-9639-A048BD846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DDF7413-5598-4948-9279-5035B0866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A8176CEF-80F4-49DA-A66F-5BE8D88D2B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85" b="13540"/>
          <a:stretch/>
        </p:blipFill>
        <p:spPr>
          <a:xfrm>
            <a:off x="0" y="-89670"/>
            <a:ext cx="12192000" cy="6966388"/>
          </a:xfrm>
          <a:prstGeom prst="rect">
            <a:avLst/>
          </a:prstGeom>
        </p:spPr>
      </p:pic>
      <p:sp>
        <p:nvSpPr>
          <p:cNvPr id="7" name="Platshållare för innehåll 1">
            <a:extLst>
              <a:ext uri="{FF2B5EF4-FFF2-40B4-BE49-F238E27FC236}">
                <a16:creationId xmlns:a16="http://schemas.microsoft.com/office/drawing/2014/main" id="{975FBF49-0691-2C63-9E5E-29E821BCC06D}"/>
              </a:ext>
            </a:extLst>
          </p:cNvPr>
          <p:cNvSpPr txBox="1">
            <a:spLocks/>
          </p:cNvSpPr>
          <p:nvPr/>
        </p:nvSpPr>
        <p:spPr>
          <a:xfrm>
            <a:off x="540771" y="1548493"/>
            <a:ext cx="9292542" cy="1433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541338" indent="-2841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8038" indent="-2492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074738" indent="-2492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339850" indent="-2476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b="1">
                <a:solidFill>
                  <a:schemeClr val="bg1"/>
                </a:solidFill>
              </a:rPr>
              <a:t>Ni är välkomna att kontakta oss!</a:t>
            </a:r>
            <a:endParaRPr lang="sv-SE" b="1">
              <a:solidFill>
                <a:schemeClr val="bg1"/>
              </a:solidFill>
              <a:cs typeface="Arial"/>
            </a:endParaRPr>
          </a:p>
          <a:p>
            <a:r>
              <a:rPr lang="sv-SE">
                <a:solidFill>
                  <a:schemeClr val="bg1"/>
                </a:solidFill>
              </a:rPr>
              <a:t>Vi lämnar support fram till 16.00 sista ansökningsdagen</a:t>
            </a:r>
            <a:endParaRPr lang="sv-SE">
              <a:solidFill>
                <a:schemeClr val="bg1"/>
              </a:solidFill>
              <a:cs typeface="Arial"/>
            </a:endParaRPr>
          </a:p>
          <a:p>
            <a:r>
              <a:rPr lang="sv-SE">
                <a:solidFill>
                  <a:schemeClr val="bg1"/>
                </a:solidFill>
              </a:rPr>
              <a:t>Utlysningarnas mail: </a:t>
            </a:r>
            <a:r>
              <a:rPr lang="sv-SE" b="1">
                <a:solidFill>
                  <a:schemeClr val="bg1"/>
                </a:solidFill>
              </a:rPr>
              <a:t>Hallbar.affarsutveckling@energimyndigheten.se</a:t>
            </a:r>
            <a:endParaRPr lang="sv-SE" b="1">
              <a:solidFill>
                <a:schemeClr val="bg1"/>
              </a:solidFill>
              <a:cs typeface="Arial"/>
            </a:endParaRPr>
          </a:p>
          <a:p>
            <a:pPr marL="0" indent="0">
              <a:buNone/>
            </a:pPr>
            <a:endParaRPr lang="sv-SE">
              <a:solidFill>
                <a:srgbClr val="000000"/>
              </a:solidFill>
              <a:cs typeface="Arial"/>
            </a:endParaRPr>
          </a:p>
          <a:p>
            <a:pPr marL="0" indent="0">
              <a:buNone/>
            </a:pPr>
            <a:endParaRPr lang="sv-SE" sz="2000">
              <a:solidFill>
                <a:schemeClr val="bg1"/>
              </a:solidFill>
              <a:cs typeface="Arial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1C8BF466-8B26-9D9E-1CFE-EEB8EA7B15E5}"/>
              </a:ext>
            </a:extLst>
          </p:cNvPr>
          <p:cNvSpPr txBox="1"/>
          <p:nvPr/>
        </p:nvSpPr>
        <p:spPr>
          <a:xfrm>
            <a:off x="474783" y="400271"/>
            <a:ext cx="7321323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4400" b="1">
                <a:solidFill>
                  <a:schemeClr val="bg1"/>
                </a:solidFill>
                <a:latin typeface="Arial"/>
                <a:cs typeface="Arial"/>
              </a:rPr>
              <a:t>Tack för att ni lyssnade! 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771EF2F8-8EEE-A332-30AE-7009B9AF5ED1}"/>
              </a:ext>
            </a:extLst>
          </p:cNvPr>
          <p:cNvSpPr txBox="1"/>
          <p:nvPr/>
        </p:nvSpPr>
        <p:spPr>
          <a:xfrm>
            <a:off x="540770" y="3841270"/>
            <a:ext cx="8075329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sv-SE" sz="2400" b="1">
                <a:solidFill>
                  <a:schemeClr val="bg1"/>
                </a:solidFill>
                <a:latin typeface="+mj-lt"/>
              </a:rPr>
              <a:t>Skriv gärna i chatten innan du loggar ut hur du hittade utlysningarna! </a:t>
            </a:r>
            <a:endParaRPr lang="sv-SE" sz="2400" b="1">
              <a:solidFill>
                <a:schemeClr val="bg1"/>
              </a:solidFill>
              <a:latin typeface="+mj-lt"/>
              <a:cs typeface="Arial"/>
            </a:endParaRPr>
          </a:p>
          <a:p>
            <a:r>
              <a:rPr lang="sv-SE" sz="2400">
                <a:solidFill>
                  <a:schemeClr val="bg1"/>
                </a:solidFill>
                <a:latin typeface="+mj-lt"/>
              </a:rPr>
              <a:t>(t.ex. genom prenumeration, LinkedIn, webbplatsen, tips från innovationsmiljö eller andra)</a:t>
            </a:r>
            <a:endParaRPr lang="sv-SE" sz="2400">
              <a:solidFill>
                <a:schemeClr val="bg1"/>
              </a:solidFill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1858233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l: femhörning 23">
            <a:extLst>
              <a:ext uri="{FF2B5EF4-FFF2-40B4-BE49-F238E27FC236}">
                <a16:creationId xmlns:a16="http://schemas.microsoft.com/office/drawing/2014/main" id="{D5CA0887-3AEA-93C7-C8E7-FD32E450D3F7}"/>
              </a:ext>
            </a:extLst>
          </p:cNvPr>
          <p:cNvSpPr/>
          <p:nvPr/>
        </p:nvSpPr>
        <p:spPr>
          <a:xfrm>
            <a:off x="490537" y="1239848"/>
            <a:ext cx="11701463" cy="4922807"/>
          </a:xfrm>
          <a:prstGeom prst="homePlate">
            <a:avLst>
              <a:gd name="adj" fmla="val 2701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B21793C-DAE3-2AE0-FEE4-BCBA18A5B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241" y="363783"/>
            <a:ext cx="10377255" cy="1343623"/>
          </a:xfrm>
        </p:spPr>
        <p:txBody>
          <a:bodyPr/>
          <a:lstStyle/>
          <a:p>
            <a:r>
              <a:rPr lang="sv-SE"/>
              <a:t>Ekonomiska stöd</a:t>
            </a:r>
            <a:br>
              <a:rPr lang="sv-SE"/>
            </a:br>
            <a:endParaRPr lang="sv-SE"/>
          </a:p>
        </p:txBody>
      </p:sp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1945D9AE-342E-9459-9D94-DA6DBE5AA8E3}"/>
              </a:ext>
            </a:extLst>
          </p:cNvPr>
          <p:cNvSpPr/>
          <p:nvPr/>
        </p:nvSpPr>
        <p:spPr>
          <a:xfrm>
            <a:off x="2705100" y="2734702"/>
            <a:ext cx="2216711" cy="493988"/>
          </a:xfrm>
          <a:prstGeom prst="roundRect">
            <a:avLst/>
          </a:prstGeom>
          <a:solidFill>
            <a:srgbClr val="B6E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tabLst/>
              <a:defRPr/>
            </a:pPr>
            <a:r>
              <a:rPr lang="sv-SE" sz="1400">
                <a:solidFill>
                  <a:schemeClr val="tx1">
                    <a:lumMod val="85000"/>
                    <a:lumOff val="15000"/>
                  </a:schemeClr>
                </a:solidFill>
                <a:latin typeface="HelveticaNeueLT Std" panose="020B0604020202020204" pitchFamily="34" charset="0"/>
              </a:rPr>
              <a:t>Konceptutveckling av innovationer med affärsfokus</a:t>
            </a:r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A860BF05-82DE-1576-8F0B-F7AB9FD34482}"/>
              </a:ext>
            </a:extLst>
          </p:cNvPr>
          <p:cNvGrpSpPr/>
          <p:nvPr/>
        </p:nvGrpSpPr>
        <p:grpSpPr>
          <a:xfrm>
            <a:off x="490537" y="3303612"/>
            <a:ext cx="10630153" cy="5002214"/>
            <a:chOff x="709746" y="4462329"/>
            <a:chExt cx="10593585" cy="5002214"/>
          </a:xfrm>
        </p:grpSpPr>
        <p:graphicFrame>
          <p:nvGraphicFramePr>
            <p:cNvPr id="21" name="Diagram 20">
              <a:extLst>
                <a:ext uri="{FF2B5EF4-FFF2-40B4-BE49-F238E27FC236}">
                  <a16:creationId xmlns:a16="http://schemas.microsoft.com/office/drawing/2014/main" id="{4908EFCA-47F3-E867-36B1-64632A96AC0E}"/>
                </a:ext>
              </a:extLst>
            </p:cNvPr>
            <p:cNvGraphicFramePr/>
            <p:nvPr/>
          </p:nvGraphicFramePr>
          <p:xfrm>
            <a:off x="709746" y="4462329"/>
            <a:ext cx="10593585" cy="500221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6" name="Grupp 25">
              <a:extLst>
                <a:ext uri="{FF2B5EF4-FFF2-40B4-BE49-F238E27FC236}">
                  <a16:creationId xmlns:a16="http://schemas.microsoft.com/office/drawing/2014/main" id="{37A00E56-470D-002C-DA7E-88C533A44772}"/>
                </a:ext>
              </a:extLst>
            </p:cNvPr>
            <p:cNvGrpSpPr/>
            <p:nvPr/>
          </p:nvGrpSpPr>
          <p:grpSpPr>
            <a:xfrm>
              <a:off x="739661" y="6621663"/>
              <a:ext cx="10301249" cy="808390"/>
              <a:chOff x="800452" y="6621663"/>
              <a:chExt cx="10166823" cy="808390"/>
            </a:xfrm>
            <a:solidFill>
              <a:schemeClr val="bg2">
                <a:lumMod val="25000"/>
              </a:schemeClr>
            </a:solidFill>
          </p:grpSpPr>
          <p:pic>
            <p:nvPicPr>
              <p:cNvPr id="27" name="Bild 26">
                <a:extLst>
                  <a:ext uri="{FF2B5EF4-FFF2-40B4-BE49-F238E27FC236}">
                    <a16:creationId xmlns:a16="http://schemas.microsoft.com/office/drawing/2014/main" id="{548BF164-C519-E4A2-7BFF-9AFD210057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894904" y="6650403"/>
                <a:ext cx="766675" cy="766675"/>
              </a:xfrm>
              <a:prstGeom prst="rect">
                <a:avLst/>
              </a:prstGeom>
            </p:spPr>
          </p:pic>
          <p:pic>
            <p:nvPicPr>
              <p:cNvPr id="30" name="Bild 29">
                <a:extLst>
                  <a:ext uri="{FF2B5EF4-FFF2-40B4-BE49-F238E27FC236}">
                    <a16:creationId xmlns:a16="http://schemas.microsoft.com/office/drawing/2014/main" id="{6C7293FE-CDAB-8291-4535-5D2276E246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198114" y="6712283"/>
                <a:ext cx="684011" cy="684011"/>
              </a:xfrm>
              <a:prstGeom prst="rect">
                <a:avLst/>
              </a:prstGeom>
            </p:spPr>
          </p:pic>
          <p:pic>
            <p:nvPicPr>
              <p:cNvPr id="31" name="Bild 30">
                <a:extLst>
                  <a:ext uri="{FF2B5EF4-FFF2-40B4-BE49-F238E27FC236}">
                    <a16:creationId xmlns:a16="http://schemas.microsoft.com/office/drawing/2014/main" id="{DC25C9D6-BC86-BA88-734A-70BDD09A6B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9785555" y="6621663"/>
                <a:ext cx="808390" cy="808390"/>
              </a:xfrm>
              <a:prstGeom prst="rect">
                <a:avLst/>
              </a:prstGeom>
            </p:spPr>
          </p:pic>
          <p:cxnSp>
            <p:nvCxnSpPr>
              <p:cNvPr id="33" name="Rak koppling 32">
                <a:extLst>
                  <a:ext uri="{FF2B5EF4-FFF2-40B4-BE49-F238E27FC236}">
                    <a16:creationId xmlns:a16="http://schemas.microsoft.com/office/drawing/2014/main" id="{653FB081-7D26-01FA-2D37-06ACD2C9DF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0452" y="7338980"/>
                <a:ext cx="10166823" cy="0"/>
              </a:xfrm>
              <a:prstGeom prst="line">
                <a:avLst/>
              </a:prstGeom>
              <a:grpFill/>
              <a:ln w="57150">
                <a:solidFill>
                  <a:schemeClr val="bg2">
                    <a:lumMod val="9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textruta 4">
            <a:extLst>
              <a:ext uri="{FF2B5EF4-FFF2-40B4-BE49-F238E27FC236}">
                <a16:creationId xmlns:a16="http://schemas.microsoft.com/office/drawing/2014/main" id="{78371514-3A09-0D6C-000B-10781E3DAF2E}"/>
              </a:ext>
            </a:extLst>
          </p:cNvPr>
          <p:cNvSpPr txBox="1"/>
          <p:nvPr/>
        </p:nvSpPr>
        <p:spPr>
          <a:xfrm>
            <a:off x="6768441" y="1453604"/>
            <a:ext cx="3915291" cy="4536230"/>
          </a:xfrm>
          <a:prstGeom prst="rect">
            <a:avLst/>
          </a:prstGeom>
          <a:solidFill>
            <a:srgbClr val="8FC79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8232" tIns="445300" rIns="78232" bIns="78232" numCol="1" spcCol="1270" anchor="t" anchorCtr="0">
            <a:noAutofit/>
          </a:bodyPr>
          <a:lstStyle/>
          <a:p>
            <a:pPr marL="0" lvl="1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sv-SE" sz="1100" b="1" kern="1200" dirty="0">
              <a:solidFill>
                <a:schemeClr val="tx1"/>
              </a:solidFill>
              <a:latin typeface="HelveticaNeueLT Std" panose="020B0604020202020204" pitchFamily="34" charset="0"/>
              <a:cs typeface="Arial"/>
            </a:endParaRPr>
          </a:p>
          <a:p>
            <a:pPr marL="0" lvl="1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sv-SE" sz="1100" b="1" dirty="0">
              <a:solidFill>
                <a:schemeClr val="tx1"/>
              </a:solidFill>
              <a:latin typeface="HelveticaNeueLT Std" panose="020B0604020202020204" pitchFamily="34" charset="0"/>
              <a:cs typeface="Arial"/>
            </a:endParaRPr>
          </a:p>
          <a:p>
            <a:pPr marL="0" lvl="1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sv-SE" sz="1100" b="1" kern="1200" dirty="0">
              <a:solidFill>
                <a:schemeClr val="tx1"/>
              </a:solidFill>
              <a:latin typeface="HelveticaNeueLT Std" panose="020B0604020202020204" pitchFamily="34" charset="0"/>
              <a:cs typeface="Arial"/>
            </a:endParaRPr>
          </a:p>
          <a:p>
            <a:pPr marL="0" lvl="1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sv-SE" sz="1100" b="1" dirty="0">
              <a:solidFill>
                <a:schemeClr val="tx1"/>
              </a:solidFill>
              <a:latin typeface="HelveticaNeueLT Std" panose="020B0604020202020204" pitchFamily="34" charset="0"/>
              <a:cs typeface="Arial"/>
            </a:endParaRPr>
          </a:p>
          <a:p>
            <a:pPr marL="0" lvl="1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sv-SE" sz="1100" b="1" kern="1200" dirty="0">
              <a:solidFill>
                <a:schemeClr val="tx1"/>
              </a:solidFill>
              <a:latin typeface="HelveticaNeueLT Std" panose="020B0604020202020204" pitchFamily="34" charset="0"/>
              <a:cs typeface="Arial"/>
            </a:endParaRPr>
          </a:p>
          <a:p>
            <a:pPr lvl="0"/>
            <a:r>
              <a:rPr lang="sv-SE" sz="1200" b="1" dirty="0">
                <a:solidFill>
                  <a:schemeClr val="tx1"/>
                </a:solidFill>
                <a:latin typeface="HelveticaNeueLT Std" panose="020B0604020202020204" pitchFamily="34" charset="0"/>
              </a:rPr>
              <a:t>Projektexempel: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  <a:latin typeface="HelveticaNeueLT Std" panose="020B0604020202020204" pitchFamily="34" charset="0"/>
              </a:rPr>
              <a:t>Vidareutveckla innovationen samt verifiera tillsammans med kund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  <a:latin typeface="HelveticaNeueLT Std" panose="020B0604020202020204" pitchFamily="34" charset="0"/>
              </a:rPr>
              <a:t>Framtagande av prototyp hos kund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  <a:latin typeface="HelveticaNeueLT Std" panose="020B0604020202020204" pitchFamily="34" charset="0"/>
              </a:rPr>
              <a:t>Provkörning och utvärdering hos kund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  <a:latin typeface="HelveticaNeueLT Std" panose="020B0604020202020204" pitchFamily="34" charset="0"/>
              </a:rPr>
              <a:t>IP-strategi</a:t>
            </a:r>
            <a:endParaRPr lang="sv-SE" sz="1200" dirty="0">
              <a:solidFill>
                <a:schemeClr val="tx1"/>
              </a:solidFill>
              <a:latin typeface="HelveticaNeueLT Std" panose="020B0604020202020204" pitchFamily="34" charset="0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  <a:latin typeface="HelveticaNeueLT Std" panose="020B0604020202020204" pitchFamily="34" charset="0"/>
              </a:rPr>
              <a:t>Affärsutveckling</a:t>
            </a:r>
          </a:p>
          <a:p>
            <a:pPr lvl="0"/>
            <a:endParaRPr lang="sv-SE" sz="1200" dirty="0">
              <a:solidFill>
                <a:schemeClr val="tx1"/>
              </a:solidFill>
              <a:latin typeface="HelveticaNeueLT Std" panose="020B0604020202020204" pitchFamily="34" charset="0"/>
            </a:endParaRPr>
          </a:p>
          <a:p>
            <a:pPr lvl="0"/>
            <a:r>
              <a:rPr lang="sv-SE" sz="1200" b="1" dirty="0">
                <a:solidFill>
                  <a:schemeClr val="tx1"/>
                </a:solidFill>
                <a:latin typeface="HelveticaNeueLT Std" panose="020B0604020202020204" pitchFamily="34" charset="0"/>
              </a:rPr>
              <a:t>Stöd: </a:t>
            </a:r>
            <a:r>
              <a:rPr lang="sv-SE" sz="1200" dirty="0">
                <a:solidFill>
                  <a:schemeClr val="tx1"/>
                </a:solidFill>
                <a:latin typeface="HelveticaNeueLT Std" panose="020B0604020202020204" pitchFamily="34" charset="0"/>
              </a:rPr>
              <a:t>max 3 miljoner kronor. Högst 45% av stödgrundade kostnader. Upp till 100% stöd till arbete med affärsutveckling, innovationsrådgivning &amp; IP-strategi.</a:t>
            </a:r>
          </a:p>
          <a:p>
            <a:pPr lvl="0"/>
            <a:endParaRPr lang="sv-SE" sz="1200" dirty="0">
              <a:solidFill>
                <a:schemeClr val="tx1"/>
              </a:solidFill>
              <a:latin typeface="HelveticaNeueLT Std" panose="020B0604020202020204" pitchFamily="34" charset="0"/>
            </a:endParaRPr>
          </a:p>
          <a:p>
            <a:r>
              <a:rPr lang="sv-SE" sz="1100" b="1" dirty="0">
                <a:solidFill>
                  <a:schemeClr val="tx1"/>
                </a:solidFill>
                <a:latin typeface="HelveticaNeueLT Std"/>
                <a:cs typeface="Arial"/>
              </a:rPr>
              <a:t>Kan sökas</a:t>
            </a:r>
            <a:r>
              <a:rPr lang="sv-SE" sz="1100" dirty="0">
                <a:solidFill>
                  <a:schemeClr val="tx1"/>
                </a:solidFill>
                <a:latin typeface="HelveticaNeueLT Std"/>
                <a:cs typeface="Arial"/>
              </a:rPr>
              <a:t>: Öppen två gånger om året. Nästa planerar öppna innan sommaren 2024.</a:t>
            </a:r>
            <a:endParaRPr lang="sv-SE" sz="1100" dirty="0">
              <a:solidFill>
                <a:schemeClr val="tx1"/>
              </a:solidFill>
              <a:latin typeface="HelveticaNeueLT Std" panose="020B0604020202020204" pitchFamily="34" charset="0"/>
              <a:cs typeface="Arial"/>
            </a:endParaRPr>
          </a:p>
          <a:p>
            <a:endParaRPr lang="sv-SE" sz="1100" kern="1200" dirty="0">
              <a:solidFill>
                <a:schemeClr val="tx1"/>
              </a:solidFill>
              <a:latin typeface="HelveticaNeueLT Std" panose="020B0604020202020204" pitchFamily="34" charset="0"/>
              <a:cs typeface="Arial"/>
            </a:endParaRPr>
          </a:p>
        </p:txBody>
      </p:sp>
      <p:sp>
        <p:nvSpPr>
          <p:cNvPr id="12" name="Rektangel: rundade hörn 11">
            <a:extLst>
              <a:ext uri="{FF2B5EF4-FFF2-40B4-BE49-F238E27FC236}">
                <a16:creationId xmlns:a16="http://schemas.microsoft.com/office/drawing/2014/main" id="{8093368E-0808-AF4B-F5CD-EA81C08B0CE1}"/>
              </a:ext>
            </a:extLst>
          </p:cNvPr>
          <p:cNvSpPr/>
          <p:nvPr/>
        </p:nvSpPr>
        <p:spPr>
          <a:xfrm>
            <a:off x="4348208" y="1759654"/>
            <a:ext cx="1850331" cy="381401"/>
          </a:xfrm>
          <a:prstGeom prst="roundRect">
            <a:avLst/>
          </a:prstGeom>
          <a:solidFill>
            <a:srgbClr val="B6E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tabLst/>
              <a:defRPr/>
            </a:pPr>
            <a:r>
              <a:rPr lang="sv-SE" sz="1400">
                <a:solidFill>
                  <a:schemeClr val="tx1">
                    <a:lumMod val="85000"/>
                    <a:lumOff val="15000"/>
                  </a:schemeClr>
                </a:solidFill>
                <a:latin typeface="HelveticaNeueLT Std" panose="020B0604020202020204" pitchFamily="34" charset="0"/>
              </a:rPr>
              <a:t>Pilot och demonstration</a:t>
            </a:r>
          </a:p>
        </p:txBody>
      </p:sp>
      <p:pic>
        <p:nvPicPr>
          <p:cNvPr id="3" name="Bildobjekt 2" descr="En bild som visar person, person&#10;&#10;Automatiskt genererad beskrivning">
            <a:extLst>
              <a:ext uri="{FF2B5EF4-FFF2-40B4-BE49-F238E27FC236}">
                <a16:creationId xmlns:a16="http://schemas.microsoft.com/office/drawing/2014/main" id="{BCC831E0-BF95-A5B9-39B2-FA1A202DC9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727" y="1192436"/>
            <a:ext cx="1501679" cy="1382487"/>
          </a:xfrm>
          <a:prstGeom prst="flowChartConnector">
            <a:avLst/>
          </a:prstGeom>
        </p:spPr>
      </p:pic>
      <p:sp>
        <p:nvSpPr>
          <p:cNvPr id="10" name="Rektangel: rundade hörn 9">
            <a:extLst>
              <a:ext uri="{FF2B5EF4-FFF2-40B4-BE49-F238E27FC236}">
                <a16:creationId xmlns:a16="http://schemas.microsoft.com/office/drawing/2014/main" id="{CF7E4764-DA07-CC9C-BB6A-E7E0FE9ACF20}"/>
              </a:ext>
            </a:extLst>
          </p:cNvPr>
          <p:cNvSpPr/>
          <p:nvPr/>
        </p:nvSpPr>
        <p:spPr>
          <a:xfrm>
            <a:off x="5343408" y="2215977"/>
            <a:ext cx="2197823" cy="449408"/>
          </a:xfrm>
          <a:prstGeom prst="roundRect">
            <a:avLst/>
          </a:prstGeom>
          <a:solidFill>
            <a:srgbClr val="B6E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tabLst/>
              <a:defRPr/>
            </a:pPr>
            <a:r>
              <a:rPr lang="sv-SE" sz="1400" b="1">
                <a:solidFill>
                  <a:schemeClr val="tx1">
                    <a:lumMod val="85000"/>
                    <a:lumOff val="15000"/>
                  </a:schemeClr>
                </a:solidFill>
                <a:latin typeface="HelveticaNeueLT Std" panose="020B0604020202020204" pitchFamily="34" charset="0"/>
              </a:rPr>
              <a:t>Verifiering av innovationer med kund</a:t>
            </a:r>
          </a:p>
        </p:txBody>
      </p:sp>
    </p:spTree>
    <p:extLst>
      <p:ext uri="{BB962C8B-B14F-4D97-AF65-F5344CB8AC3E}">
        <p14:creationId xmlns:p14="http://schemas.microsoft.com/office/powerpoint/2010/main" val="339706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l: femhörning 23">
            <a:extLst>
              <a:ext uri="{FF2B5EF4-FFF2-40B4-BE49-F238E27FC236}">
                <a16:creationId xmlns:a16="http://schemas.microsoft.com/office/drawing/2014/main" id="{D5CA0887-3AEA-93C7-C8E7-FD32E450D3F7}"/>
              </a:ext>
            </a:extLst>
          </p:cNvPr>
          <p:cNvSpPr/>
          <p:nvPr/>
        </p:nvSpPr>
        <p:spPr>
          <a:xfrm>
            <a:off x="490537" y="1239848"/>
            <a:ext cx="11701463" cy="4922807"/>
          </a:xfrm>
          <a:prstGeom prst="homePlate">
            <a:avLst>
              <a:gd name="adj" fmla="val 2701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B21793C-DAE3-2AE0-FEE4-BCBA18A5B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241" y="363783"/>
            <a:ext cx="10377255" cy="1343623"/>
          </a:xfrm>
        </p:spPr>
        <p:txBody>
          <a:bodyPr/>
          <a:lstStyle/>
          <a:p>
            <a:r>
              <a:rPr lang="sv-SE"/>
              <a:t>Ekonomiska stöd</a:t>
            </a:r>
            <a:br>
              <a:rPr lang="sv-SE"/>
            </a:br>
            <a:endParaRPr lang="sv-SE"/>
          </a:p>
        </p:txBody>
      </p:sp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1945D9AE-342E-9459-9D94-DA6DBE5AA8E3}"/>
              </a:ext>
            </a:extLst>
          </p:cNvPr>
          <p:cNvSpPr/>
          <p:nvPr/>
        </p:nvSpPr>
        <p:spPr>
          <a:xfrm>
            <a:off x="3081755" y="2832900"/>
            <a:ext cx="1850330" cy="546609"/>
          </a:xfrm>
          <a:prstGeom prst="roundRect">
            <a:avLst/>
          </a:prstGeom>
          <a:solidFill>
            <a:srgbClr val="B6E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tabLst/>
              <a:defRPr/>
            </a:pPr>
            <a:r>
              <a:rPr lang="sv-SE" sz="1400">
                <a:solidFill>
                  <a:schemeClr val="tx1">
                    <a:lumMod val="85000"/>
                    <a:lumOff val="15000"/>
                  </a:schemeClr>
                </a:solidFill>
                <a:latin typeface="HelveticaNeueLT Std" panose="020B0604020202020204" pitchFamily="34" charset="0"/>
              </a:rPr>
              <a:t>Konceptutveckling av innovationer med affärsfokus</a:t>
            </a:r>
          </a:p>
        </p:txBody>
      </p:sp>
      <p:sp>
        <p:nvSpPr>
          <p:cNvPr id="10" name="Rektangel: rundade hörn 9">
            <a:extLst>
              <a:ext uri="{FF2B5EF4-FFF2-40B4-BE49-F238E27FC236}">
                <a16:creationId xmlns:a16="http://schemas.microsoft.com/office/drawing/2014/main" id="{CF7E4764-DA07-CC9C-BB6A-E7E0FE9ACF20}"/>
              </a:ext>
            </a:extLst>
          </p:cNvPr>
          <p:cNvSpPr/>
          <p:nvPr/>
        </p:nvSpPr>
        <p:spPr>
          <a:xfrm>
            <a:off x="3625435" y="2267840"/>
            <a:ext cx="2004803" cy="534065"/>
          </a:xfrm>
          <a:prstGeom prst="roundRect">
            <a:avLst/>
          </a:prstGeom>
          <a:solidFill>
            <a:srgbClr val="B6E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tabLst/>
              <a:defRPr/>
            </a:pPr>
            <a:r>
              <a:rPr lang="sv-SE" sz="1400">
                <a:solidFill>
                  <a:schemeClr val="tx1">
                    <a:lumMod val="85000"/>
                    <a:lumOff val="15000"/>
                  </a:schemeClr>
                </a:solidFill>
                <a:latin typeface="HelveticaNeueLT Std" panose="020B0604020202020204" pitchFamily="34" charset="0"/>
              </a:rPr>
              <a:t>Verifiering av innovationer med kund</a:t>
            </a:r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A860BF05-82DE-1576-8F0B-F7AB9FD34482}"/>
              </a:ext>
            </a:extLst>
          </p:cNvPr>
          <p:cNvGrpSpPr/>
          <p:nvPr/>
        </p:nvGrpSpPr>
        <p:grpSpPr>
          <a:xfrm>
            <a:off x="490537" y="3238901"/>
            <a:ext cx="10630153" cy="5002214"/>
            <a:chOff x="709746" y="4462329"/>
            <a:chExt cx="10593585" cy="5002214"/>
          </a:xfrm>
        </p:grpSpPr>
        <p:graphicFrame>
          <p:nvGraphicFramePr>
            <p:cNvPr id="21" name="Diagram 20">
              <a:extLst>
                <a:ext uri="{FF2B5EF4-FFF2-40B4-BE49-F238E27FC236}">
                  <a16:creationId xmlns:a16="http://schemas.microsoft.com/office/drawing/2014/main" id="{4908EFCA-47F3-E867-36B1-64632A96AC0E}"/>
                </a:ext>
              </a:extLst>
            </p:cNvPr>
            <p:cNvGraphicFramePr/>
            <p:nvPr/>
          </p:nvGraphicFramePr>
          <p:xfrm>
            <a:off x="709746" y="4462329"/>
            <a:ext cx="10593585" cy="500221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6" name="Grupp 25">
              <a:extLst>
                <a:ext uri="{FF2B5EF4-FFF2-40B4-BE49-F238E27FC236}">
                  <a16:creationId xmlns:a16="http://schemas.microsoft.com/office/drawing/2014/main" id="{37A00E56-470D-002C-DA7E-88C533A44772}"/>
                </a:ext>
              </a:extLst>
            </p:cNvPr>
            <p:cNvGrpSpPr/>
            <p:nvPr/>
          </p:nvGrpSpPr>
          <p:grpSpPr>
            <a:xfrm>
              <a:off x="739661" y="6621663"/>
              <a:ext cx="10301249" cy="808390"/>
              <a:chOff x="800452" y="6621663"/>
              <a:chExt cx="10166823" cy="808390"/>
            </a:xfrm>
            <a:solidFill>
              <a:schemeClr val="bg2">
                <a:lumMod val="25000"/>
              </a:schemeClr>
            </a:solidFill>
          </p:grpSpPr>
          <p:pic>
            <p:nvPicPr>
              <p:cNvPr id="27" name="Bild 26">
                <a:extLst>
                  <a:ext uri="{FF2B5EF4-FFF2-40B4-BE49-F238E27FC236}">
                    <a16:creationId xmlns:a16="http://schemas.microsoft.com/office/drawing/2014/main" id="{548BF164-C519-E4A2-7BFF-9AFD210057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894904" y="6650403"/>
                <a:ext cx="766675" cy="766675"/>
              </a:xfrm>
              <a:prstGeom prst="rect">
                <a:avLst/>
              </a:prstGeom>
            </p:spPr>
          </p:pic>
          <p:pic>
            <p:nvPicPr>
              <p:cNvPr id="30" name="Bild 29">
                <a:extLst>
                  <a:ext uri="{FF2B5EF4-FFF2-40B4-BE49-F238E27FC236}">
                    <a16:creationId xmlns:a16="http://schemas.microsoft.com/office/drawing/2014/main" id="{6C7293FE-CDAB-8291-4535-5D2276E246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198114" y="6712283"/>
                <a:ext cx="684011" cy="684011"/>
              </a:xfrm>
              <a:prstGeom prst="rect">
                <a:avLst/>
              </a:prstGeom>
            </p:spPr>
          </p:pic>
          <p:pic>
            <p:nvPicPr>
              <p:cNvPr id="31" name="Bild 30">
                <a:extLst>
                  <a:ext uri="{FF2B5EF4-FFF2-40B4-BE49-F238E27FC236}">
                    <a16:creationId xmlns:a16="http://schemas.microsoft.com/office/drawing/2014/main" id="{DC25C9D6-BC86-BA88-734A-70BDD09A6B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9785555" y="6621663"/>
                <a:ext cx="808390" cy="808390"/>
              </a:xfrm>
              <a:prstGeom prst="rect">
                <a:avLst/>
              </a:prstGeom>
            </p:spPr>
          </p:pic>
          <p:cxnSp>
            <p:nvCxnSpPr>
              <p:cNvPr id="33" name="Rak koppling 32">
                <a:extLst>
                  <a:ext uri="{FF2B5EF4-FFF2-40B4-BE49-F238E27FC236}">
                    <a16:creationId xmlns:a16="http://schemas.microsoft.com/office/drawing/2014/main" id="{653FB081-7D26-01FA-2D37-06ACD2C9DF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0452" y="7338980"/>
                <a:ext cx="10166823" cy="0"/>
              </a:xfrm>
              <a:prstGeom prst="line">
                <a:avLst/>
              </a:prstGeom>
              <a:grpFill/>
              <a:ln w="57150">
                <a:solidFill>
                  <a:schemeClr val="bg2">
                    <a:lumMod val="9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textruta 4">
            <a:extLst>
              <a:ext uri="{FF2B5EF4-FFF2-40B4-BE49-F238E27FC236}">
                <a16:creationId xmlns:a16="http://schemas.microsoft.com/office/drawing/2014/main" id="{78371514-3A09-0D6C-000B-10781E3DAF2E}"/>
              </a:ext>
            </a:extLst>
          </p:cNvPr>
          <p:cNvSpPr txBox="1"/>
          <p:nvPr/>
        </p:nvSpPr>
        <p:spPr>
          <a:xfrm>
            <a:off x="6899751" y="1443031"/>
            <a:ext cx="3058359" cy="4164550"/>
          </a:xfrm>
          <a:prstGeom prst="rect">
            <a:avLst/>
          </a:prstGeom>
          <a:solidFill>
            <a:srgbClr val="8FC79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8232" tIns="445300" rIns="78232" bIns="78232" numCol="1" spcCol="1270" anchor="t" anchorCtr="0">
            <a:noAutofit/>
          </a:bodyPr>
          <a:lstStyle/>
          <a:p>
            <a:pPr marL="0" lvl="1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sv-SE" sz="1100" b="1" kern="1200" dirty="0">
              <a:solidFill>
                <a:schemeClr val="tx1"/>
              </a:solidFill>
              <a:latin typeface="HelveticaNeueLT Std" panose="020B0604020202020204" pitchFamily="34" charset="0"/>
              <a:cs typeface="Arial"/>
            </a:endParaRPr>
          </a:p>
          <a:p>
            <a:pPr marL="0" lvl="1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sv-SE" sz="1100" b="1" dirty="0">
              <a:solidFill>
                <a:schemeClr val="tx1"/>
              </a:solidFill>
              <a:latin typeface="HelveticaNeueLT Std" panose="020B0604020202020204" pitchFamily="34" charset="0"/>
              <a:cs typeface="Arial"/>
            </a:endParaRPr>
          </a:p>
          <a:p>
            <a:pPr marL="0" lvl="1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sv-SE" sz="1100" b="1" kern="1200" dirty="0">
              <a:solidFill>
                <a:schemeClr val="tx1"/>
              </a:solidFill>
              <a:latin typeface="HelveticaNeueLT Std" panose="020B0604020202020204" pitchFamily="34" charset="0"/>
              <a:cs typeface="Arial"/>
            </a:endParaRPr>
          </a:p>
          <a:p>
            <a:pPr marL="0" lvl="1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sv-SE" sz="1100" b="1" dirty="0">
              <a:solidFill>
                <a:schemeClr val="tx1"/>
              </a:solidFill>
              <a:latin typeface="HelveticaNeueLT Std" panose="020B0604020202020204" pitchFamily="34" charset="0"/>
              <a:cs typeface="Arial"/>
            </a:endParaRPr>
          </a:p>
          <a:p>
            <a:pPr marL="0" lvl="1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sv-SE" sz="1100" kern="1200" dirty="0">
              <a:solidFill>
                <a:schemeClr val="tx1"/>
              </a:solidFill>
              <a:latin typeface="HelveticaNeueLT Std" panose="020B0604020202020204" pitchFamily="34" charset="0"/>
            </a:endParaRPr>
          </a:p>
          <a:p>
            <a:pPr marL="0" lvl="1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sv-SE" sz="1200" b="1" kern="1200" dirty="0">
                <a:solidFill>
                  <a:schemeClr val="tx1"/>
                </a:solidFill>
                <a:latin typeface="HelveticaNeueLT Std" panose="020B0604020202020204" pitchFamily="34" charset="0"/>
                <a:cs typeface="Arial"/>
              </a:rPr>
              <a:t>Projektexempel</a:t>
            </a:r>
            <a:endParaRPr lang="sv-SE" sz="1200" kern="1200" dirty="0">
              <a:solidFill>
                <a:schemeClr val="tx1"/>
              </a:solidFill>
              <a:latin typeface="HelveticaNeueLT Std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  <a:latin typeface="HelveticaNeueLT Std" panose="020B0604020202020204" pitchFamily="34" charset="0"/>
                <a:cs typeface="Arial"/>
              </a:rPr>
              <a:t>Produkt- eller prototypdemonstrationer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  <a:latin typeface="HelveticaNeueLT Std" panose="020B0604020202020204" pitchFamily="34" charset="0"/>
                <a:cs typeface="Arial"/>
              </a:rPr>
              <a:t>Produktionsdemonstration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  <a:latin typeface="HelveticaNeueLT Std" panose="020B0604020202020204" pitchFamily="34" charset="0"/>
                <a:cs typeface="Arial"/>
              </a:rPr>
              <a:t>Systemdemonstration</a:t>
            </a:r>
          </a:p>
          <a:p>
            <a:pPr marL="171450" lvl="1" indent="-1714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sv-SE" sz="1200" kern="1200" dirty="0">
              <a:solidFill>
                <a:schemeClr val="tx1"/>
              </a:solidFill>
              <a:latin typeface="HelveticaNeueLT Std" panose="020B0604020202020204" pitchFamily="34" charset="0"/>
            </a:endParaRPr>
          </a:p>
          <a:p>
            <a:pPr marL="0" lvl="1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sv-SE" sz="1200" b="1" kern="1200" dirty="0">
                <a:solidFill>
                  <a:schemeClr val="tx1"/>
                </a:solidFill>
                <a:latin typeface="HelveticaNeueLT Std" panose="020B0604020202020204" pitchFamily="34" charset="0"/>
                <a:cs typeface="Arial"/>
              </a:rPr>
              <a:t>Stöd:</a:t>
            </a:r>
          </a:p>
          <a:p>
            <a:r>
              <a:rPr lang="sv-SE" sz="1200" dirty="0">
                <a:solidFill>
                  <a:schemeClr val="tx1"/>
                </a:solidFill>
                <a:latin typeface="HelveticaNeueLT Std" panose="020B0604020202020204" pitchFamily="34" charset="0"/>
                <a:cs typeface="Arial"/>
              </a:rPr>
              <a:t>Minsta projektkostnad 7 miljoner kr. Bidraget utgör högst 25-45% av godkända stödgrundande kostnader (beroende på företagsstorlek)</a:t>
            </a:r>
          </a:p>
          <a:p>
            <a:pPr marL="171450" lvl="1" indent="-1714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sv-SE" sz="1200" dirty="0">
              <a:solidFill>
                <a:schemeClr val="tx1"/>
              </a:solidFill>
              <a:latin typeface="HelveticaNeueLT Std" panose="020B0604020202020204" pitchFamily="34" charset="0"/>
              <a:cs typeface="Arial"/>
            </a:endParaRPr>
          </a:p>
          <a:p>
            <a:pPr marL="0" lvl="1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sv-SE" sz="1200" b="1" dirty="0">
                <a:solidFill>
                  <a:schemeClr val="tx1"/>
                </a:solidFill>
                <a:latin typeface="HelveticaNeueLT Std" panose="020B0604020202020204" pitchFamily="34" charset="0"/>
                <a:cs typeface="Arial"/>
              </a:rPr>
              <a:t>Kan sökas:</a:t>
            </a:r>
            <a:r>
              <a:rPr lang="sv-SE" sz="1200" dirty="0">
                <a:solidFill>
                  <a:schemeClr val="tx1"/>
                </a:solidFill>
                <a:latin typeface="HelveticaNeueLT Std" panose="020B0604020202020204" pitchFamily="34" charset="0"/>
                <a:cs typeface="Arial"/>
              </a:rPr>
              <a:t> Obligatorisk inlämning av ”skiss”, stänger 15 februari 2024.</a:t>
            </a:r>
            <a:endParaRPr lang="sv-SE" sz="1200" kern="1200" dirty="0">
              <a:solidFill>
                <a:schemeClr val="tx1"/>
              </a:solidFill>
              <a:latin typeface="HelveticaNeueLT Std" panose="020B0604020202020204" pitchFamily="34" charset="0"/>
              <a:cs typeface="Arial"/>
            </a:endParaRP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sv-SE" sz="1100" kern="1200" dirty="0">
              <a:solidFill>
                <a:schemeClr val="tx1"/>
              </a:solidFill>
              <a:latin typeface="HelveticaNeueLT Std" panose="020B0604020202020204" pitchFamily="34" charset="0"/>
              <a:cs typeface="Arial"/>
            </a:endParaRPr>
          </a:p>
        </p:txBody>
      </p:sp>
      <p:pic>
        <p:nvPicPr>
          <p:cNvPr id="15" name="Bildobjekt 14" descr="En bild som visar inomhus, person, efterrätt&#10;&#10;Automatiskt genererad beskrivning">
            <a:extLst>
              <a:ext uri="{FF2B5EF4-FFF2-40B4-BE49-F238E27FC236}">
                <a16:creationId xmlns:a16="http://schemas.microsoft.com/office/drawing/2014/main" id="{0D4C97BC-0B2B-F8D9-87EF-06F268169F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852" y="1331748"/>
            <a:ext cx="1491883" cy="1317493"/>
          </a:xfrm>
          <a:prstGeom prst="flowChartConnector">
            <a:avLst/>
          </a:prstGeom>
        </p:spPr>
      </p:pic>
      <p:sp>
        <p:nvSpPr>
          <p:cNvPr id="12" name="Rektangel: rundade hörn 11">
            <a:extLst>
              <a:ext uri="{FF2B5EF4-FFF2-40B4-BE49-F238E27FC236}">
                <a16:creationId xmlns:a16="http://schemas.microsoft.com/office/drawing/2014/main" id="{8093368E-0808-AF4B-F5CD-EA81C08B0CE1}"/>
              </a:ext>
            </a:extLst>
          </p:cNvPr>
          <p:cNvSpPr/>
          <p:nvPr/>
        </p:nvSpPr>
        <p:spPr>
          <a:xfrm>
            <a:off x="5255225" y="1873374"/>
            <a:ext cx="1850331" cy="381401"/>
          </a:xfrm>
          <a:prstGeom prst="roundRect">
            <a:avLst/>
          </a:prstGeom>
          <a:solidFill>
            <a:srgbClr val="B6E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tabLst/>
              <a:defRPr/>
            </a:pPr>
            <a:r>
              <a:rPr lang="sv-SE" sz="1400" b="1">
                <a:solidFill>
                  <a:schemeClr val="tx1">
                    <a:lumMod val="85000"/>
                    <a:lumOff val="15000"/>
                  </a:schemeClr>
                </a:solidFill>
                <a:latin typeface="HelveticaNeueLT Std" panose="020B0604020202020204" pitchFamily="34" charset="0"/>
              </a:rPr>
              <a:t>Pilot och demonstration</a:t>
            </a:r>
          </a:p>
        </p:txBody>
      </p:sp>
    </p:spTree>
    <p:extLst>
      <p:ext uri="{BB962C8B-B14F-4D97-AF65-F5344CB8AC3E}">
        <p14:creationId xmlns:p14="http://schemas.microsoft.com/office/powerpoint/2010/main" val="3931267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83DC0C83-13AD-A42D-CAF0-340461877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737" y="-40914"/>
            <a:ext cx="12264735" cy="689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06FD06B5-5E61-E150-D180-4DB8D18E7367}"/>
              </a:ext>
            </a:extLst>
          </p:cNvPr>
          <p:cNvSpPr txBox="1">
            <a:spLocks/>
          </p:cNvSpPr>
          <p:nvPr/>
        </p:nvSpPr>
        <p:spPr>
          <a:xfrm>
            <a:off x="1428795" y="514720"/>
            <a:ext cx="10377255" cy="69495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>
                <a:solidFill>
                  <a:schemeClr val="bg1"/>
                </a:solidFill>
              </a:rPr>
              <a:t>Mognadsgrad för lösningen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FE921FBB-1FEC-4FD4-9BA1-D1C748926E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277" y="339709"/>
            <a:ext cx="1060796" cy="1036410"/>
          </a:xfrm>
          <a:prstGeom prst="rect">
            <a:avLst/>
          </a:prstGeom>
        </p:spPr>
      </p:pic>
      <p:graphicFrame>
        <p:nvGraphicFramePr>
          <p:cNvPr id="12" name="Tabell 11">
            <a:extLst>
              <a:ext uri="{FF2B5EF4-FFF2-40B4-BE49-F238E27FC236}">
                <a16:creationId xmlns:a16="http://schemas.microsoft.com/office/drawing/2014/main" id="{0D62006B-2844-0E12-D71C-65B88A65B1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861380"/>
              </p:ext>
            </p:extLst>
          </p:nvPr>
        </p:nvGraphicFramePr>
        <p:xfrm>
          <a:off x="-125893" y="1265063"/>
          <a:ext cx="7926676" cy="49546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8124">
                  <a:extLst>
                    <a:ext uri="{9D8B030D-6E8A-4147-A177-3AD203B41FA5}">
                      <a16:colId xmlns:a16="http://schemas.microsoft.com/office/drawing/2014/main" val="225898306"/>
                    </a:ext>
                  </a:extLst>
                </a:gridCol>
                <a:gridCol w="1212077">
                  <a:extLst>
                    <a:ext uri="{9D8B030D-6E8A-4147-A177-3AD203B41FA5}">
                      <a16:colId xmlns:a16="http://schemas.microsoft.com/office/drawing/2014/main" val="1584910609"/>
                    </a:ext>
                  </a:extLst>
                </a:gridCol>
                <a:gridCol w="517765">
                  <a:extLst>
                    <a:ext uri="{9D8B030D-6E8A-4147-A177-3AD203B41FA5}">
                      <a16:colId xmlns:a16="http://schemas.microsoft.com/office/drawing/2014/main" val="1656020179"/>
                    </a:ext>
                  </a:extLst>
                </a:gridCol>
                <a:gridCol w="4778710">
                  <a:extLst>
                    <a:ext uri="{9D8B030D-6E8A-4147-A177-3AD203B41FA5}">
                      <a16:colId xmlns:a16="http://schemas.microsoft.com/office/drawing/2014/main" val="3884990330"/>
                    </a:ext>
                  </a:extLst>
                </a:gridCol>
              </a:tblGrid>
              <a:tr h="339063">
                <a:tc rowSpan="10">
                  <a:txBody>
                    <a:bodyPr/>
                    <a:lstStyle/>
                    <a:p>
                      <a:pPr algn="l">
                        <a:lnSpc>
                          <a:spcPts val="1450"/>
                        </a:lnSpc>
                        <a:spcAft>
                          <a:spcPts val="1450"/>
                        </a:spcAft>
                      </a:pPr>
                      <a:endParaRPr lang="sv-SE" sz="1400" b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940" marR="3994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50"/>
                        </a:lnSpc>
                        <a:spcAft>
                          <a:spcPts val="1450"/>
                        </a:spcAft>
                      </a:pPr>
                      <a:r>
                        <a:rPr lang="sv-SE" sz="1400">
                          <a:effectLst/>
                          <a:latin typeface="+mj-lt"/>
                        </a:rPr>
                        <a:t> </a:t>
                      </a:r>
                      <a:endParaRPr lang="sv-SE" sz="1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940" marR="39940" marT="0" marB="0"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F89A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 b="1" kern="120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Nivå</a:t>
                      </a:r>
                    </a:p>
                  </a:txBody>
                  <a:tcPr marL="39940" marR="3994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F89A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>
                          <a:effectLst/>
                          <a:latin typeface="+mj-lt"/>
                        </a:rPr>
                        <a:t>Beskrivning/kännetecken</a:t>
                      </a:r>
                      <a:endParaRPr lang="sv-SE" sz="1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940" marR="3994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AF89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5597829"/>
                  </a:ext>
                </a:extLst>
              </a:tr>
              <a:tr h="472634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 b="1">
                          <a:effectLst/>
                          <a:latin typeface="+mj-lt"/>
                        </a:rPr>
                        <a:t>Grund forskning</a:t>
                      </a:r>
                      <a:endParaRPr lang="sv-SE" sz="1400" b="1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940" marR="39940" marT="0" marB="0">
                    <a:lnL w="381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4D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 b="1">
                          <a:effectLst/>
                          <a:latin typeface="+mj-lt"/>
                        </a:rPr>
                        <a:t>RL1</a:t>
                      </a:r>
                      <a:endParaRPr lang="sv-SE" sz="1400" b="1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940" marR="3994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89A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>
                          <a:effectLst/>
                          <a:latin typeface="+mj-lt"/>
                        </a:rPr>
                        <a:t>Grundforskning. Principer finns antagen men experimentella belägg saknas.</a:t>
                      </a:r>
                      <a:endParaRPr lang="sv-SE" sz="1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940" marR="3994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044737"/>
                  </a:ext>
                </a:extLst>
              </a:tr>
              <a:tr h="471222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 b="1">
                          <a:effectLst/>
                          <a:latin typeface="+mj-lt"/>
                        </a:rPr>
                        <a:t>Industriell forskning</a:t>
                      </a:r>
                      <a:endParaRPr lang="sv-SE" sz="1400" b="1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940" marR="39940" marT="0" marB="0">
                    <a:lnL w="381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4D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 b="1">
                          <a:effectLst/>
                          <a:latin typeface="+mj-lt"/>
                        </a:rPr>
                        <a:t>RL2</a:t>
                      </a:r>
                      <a:endParaRPr lang="sv-SE" sz="1400" b="1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940" marR="3994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89A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>
                          <a:effectLst/>
                          <a:latin typeface="+mj-lt"/>
                        </a:rPr>
                        <a:t>Lösning finns formulerad. Grundläggande principer studeras. Både koncept och applikationer finns definierade. </a:t>
                      </a:r>
                      <a:endParaRPr lang="sv-SE" sz="1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940" marR="3994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99510"/>
                  </a:ext>
                </a:extLst>
              </a:tr>
              <a:tr h="426740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 b="1">
                          <a:effectLst/>
                          <a:latin typeface="+mj-lt"/>
                        </a:rPr>
                        <a:t>RL3</a:t>
                      </a:r>
                      <a:endParaRPr lang="sv-SE" sz="1400" b="1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940" marR="3994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89A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>
                          <a:effectLst/>
                          <a:latin typeface="+mj-lt"/>
                        </a:rPr>
                        <a:t>Experimentella belägg finns. De första laboratorietester är gjorda.</a:t>
                      </a:r>
                      <a:endParaRPr lang="sv-SE" sz="1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940" marR="3994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1417043"/>
                  </a:ext>
                </a:extLst>
              </a:tr>
              <a:tr h="640110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 b="1">
                          <a:effectLst/>
                          <a:latin typeface="+mj-lt"/>
                        </a:rPr>
                        <a:t>RL4</a:t>
                      </a:r>
                      <a:endParaRPr lang="sv-SE" sz="1400" b="1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940" marR="3994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89A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>
                          <a:effectLst/>
                          <a:latin typeface="+mj-lt"/>
                        </a:rPr>
                        <a:t>Lösningen bekräftad i labb. Småskaliga prototyper konstruerade i labb finns. Även konceptets relation till andra system har bestämts.</a:t>
                      </a:r>
                      <a:endParaRPr lang="sv-SE" sz="1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940" marR="3994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140585"/>
                  </a:ext>
                </a:extLst>
              </a:tr>
              <a:tr h="640110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 b="1" spc="-20">
                          <a:effectLst/>
                          <a:latin typeface="+mj-lt"/>
                        </a:rPr>
                        <a:t>Experimentell </a:t>
                      </a:r>
                      <a:r>
                        <a:rPr lang="sv-SE" sz="1400" b="1">
                          <a:effectLst/>
                          <a:latin typeface="+mj-lt"/>
                        </a:rPr>
                        <a:t>utveckling</a:t>
                      </a:r>
                      <a:endParaRPr lang="sv-SE" sz="1400" b="1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940" marR="39940" marT="0" marB="0">
                    <a:lnL w="381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4D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 b="1">
                          <a:effectLst/>
                          <a:latin typeface="+mj-lt"/>
                        </a:rPr>
                        <a:t>RL5</a:t>
                      </a:r>
                      <a:endParaRPr lang="sv-SE" sz="1400" b="1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940" marR="3994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89A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Lösningen validerad i relevant miljö. Lösningen är testad i verklighetsliknande förhållanden. Systemets livskraft är verifierad.</a:t>
                      </a:r>
                    </a:p>
                  </a:txBody>
                  <a:tcPr marL="39940" marR="3994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266399"/>
                  </a:ext>
                </a:extLst>
              </a:tr>
              <a:tr h="426740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 b="1">
                          <a:effectLst/>
                          <a:latin typeface="+mj-lt"/>
                        </a:rPr>
                        <a:t>RL6</a:t>
                      </a:r>
                      <a:endParaRPr lang="sv-SE" sz="1400" b="1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940" marR="3994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89A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Lösningen demonstreras i relevant miljö. Prototypsystemet testade i avsedd miljö och med avsedd prestanda.</a:t>
                      </a:r>
                    </a:p>
                  </a:txBody>
                  <a:tcPr marL="39940" marR="3994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7641085"/>
                  </a:ext>
                </a:extLst>
              </a:tr>
              <a:tr h="430762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 b="1">
                          <a:effectLst/>
                          <a:latin typeface="+mj-lt"/>
                        </a:rPr>
                        <a:t>RL7</a:t>
                      </a:r>
                      <a:endParaRPr lang="sv-SE" sz="1400" b="1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940" marR="3994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89A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Systemprototyp demonstrerad i avsedd operationell miljö i förkommersiell skala. Demonstration av prototyp i driftsmiljö. </a:t>
                      </a:r>
                    </a:p>
                  </a:txBody>
                  <a:tcPr marL="39940" marR="3994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6016066"/>
                  </a:ext>
                </a:extLst>
              </a:tr>
              <a:tr h="471222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 b="1">
                          <a:effectLst/>
                          <a:latin typeface="+mj-lt"/>
                        </a:rPr>
                        <a:t>RL8</a:t>
                      </a:r>
                      <a:endParaRPr lang="sv-SE" sz="1400" b="1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940" marR="3994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89A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Systemet komplett, bekräftat och färdigutvecklat. Funktionen har verifierats i förväntade driftsförhållanden.</a:t>
                      </a:r>
                    </a:p>
                  </a:txBody>
                  <a:tcPr marL="39940" marR="3994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426939"/>
                  </a:ext>
                </a:extLst>
              </a:tr>
              <a:tr h="426740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 b="1">
                          <a:effectLst/>
                          <a:latin typeface="+mj-lt"/>
                        </a:rPr>
                        <a:t>Införande</a:t>
                      </a:r>
                      <a:endParaRPr lang="sv-SE" sz="1400" b="1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940" marR="39940" marT="0" marB="0">
                    <a:lnL w="381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BD4D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 b="1">
                          <a:effectLst/>
                          <a:latin typeface="+mj-lt"/>
                        </a:rPr>
                        <a:t>RL9</a:t>
                      </a:r>
                      <a:endParaRPr lang="sv-SE" sz="1400" b="1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940" marR="3994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F89A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>
                          <a:effectLst/>
                          <a:latin typeface="+mj-lt"/>
                        </a:rPr>
                        <a:t>Lösningen beprövad och visat sig fungera. Fullt gångbar applikation och lösningen tillgänglig för användarna.</a:t>
                      </a:r>
                      <a:endParaRPr lang="sv-SE" sz="1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940" marR="3994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3E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311462"/>
                  </a:ext>
                </a:extLst>
              </a:tr>
            </a:tbl>
          </a:graphicData>
        </a:graphic>
      </p:graphicFrame>
      <p:sp>
        <p:nvSpPr>
          <p:cNvPr id="18" name="textruta 17">
            <a:extLst>
              <a:ext uri="{FF2B5EF4-FFF2-40B4-BE49-F238E27FC236}">
                <a16:creationId xmlns:a16="http://schemas.microsoft.com/office/drawing/2014/main" id="{9412F3D3-4A01-A69B-7A27-2ECB4E602554}"/>
              </a:ext>
            </a:extLst>
          </p:cNvPr>
          <p:cNvSpPr txBox="1"/>
          <p:nvPr/>
        </p:nvSpPr>
        <p:spPr>
          <a:xfrm>
            <a:off x="8585714" y="422288"/>
            <a:ext cx="3476146" cy="1077218"/>
          </a:xfrm>
          <a:custGeom>
            <a:avLst/>
            <a:gdLst>
              <a:gd name="connsiteX0" fmla="*/ 0 w 3476146"/>
              <a:gd name="connsiteY0" fmla="*/ 0 h 1077218"/>
              <a:gd name="connsiteX1" fmla="*/ 764752 w 3476146"/>
              <a:gd name="connsiteY1" fmla="*/ 0 h 1077218"/>
              <a:gd name="connsiteX2" fmla="*/ 1459981 w 3476146"/>
              <a:gd name="connsiteY2" fmla="*/ 0 h 1077218"/>
              <a:gd name="connsiteX3" fmla="*/ 2085688 w 3476146"/>
              <a:gd name="connsiteY3" fmla="*/ 0 h 1077218"/>
              <a:gd name="connsiteX4" fmla="*/ 2815678 w 3476146"/>
              <a:gd name="connsiteY4" fmla="*/ 0 h 1077218"/>
              <a:gd name="connsiteX5" fmla="*/ 3476146 w 3476146"/>
              <a:gd name="connsiteY5" fmla="*/ 0 h 1077218"/>
              <a:gd name="connsiteX6" fmla="*/ 3476146 w 3476146"/>
              <a:gd name="connsiteY6" fmla="*/ 506292 h 1077218"/>
              <a:gd name="connsiteX7" fmla="*/ 3476146 w 3476146"/>
              <a:gd name="connsiteY7" fmla="*/ 1077218 h 1077218"/>
              <a:gd name="connsiteX8" fmla="*/ 2711394 w 3476146"/>
              <a:gd name="connsiteY8" fmla="*/ 1077218 h 1077218"/>
              <a:gd name="connsiteX9" fmla="*/ 2120449 w 3476146"/>
              <a:gd name="connsiteY9" fmla="*/ 1077218 h 1077218"/>
              <a:gd name="connsiteX10" fmla="*/ 1494743 w 3476146"/>
              <a:gd name="connsiteY10" fmla="*/ 1077218 h 1077218"/>
              <a:gd name="connsiteX11" fmla="*/ 729991 w 3476146"/>
              <a:gd name="connsiteY11" fmla="*/ 1077218 h 1077218"/>
              <a:gd name="connsiteX12" fmla="*/ 0 w 3476146"/>
              <a:gd name="connsiteY12" fmla="*/ 1077218 h 1077218"/>
              <a:gd name="connsiteX13" fmla="*/ 0 w 3476146"/>
              <a:gd name="connsiteY13" fmla="*/ 570926 h 1077218"/>
              <a:gd name="connsiteX14" fmla="*/ 0 w 3476146"/>
              <a:gd name="connsiteY1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76146" h="1077218" fill="none" extrusionOk="0">
                <a:moveTo>
                  <a:pt x="0" y="0"/>
                </a:moveTo>
                <a:cubicBezTo>
                  <a:pt x="165277" y="15846"/>
                  <a:pt x="470216" y="-26149"/>
                  <a:pt x="764752" y="0"/>
                </a:cubicBezTo>
                <a:cubicBezTo>
                  <a:pt x="1059288" y="26149"/>
                  <a:pt x="1117919" y="16104"/>
                  <a:pt x="1459981" y="0"/>
                </a:cubicBezTo>
                <a:cubicBezTo>
                  <a:pt x="1802043" y="-16104"/>
                  <a:pt x="1777236" y="-3974"/>
                  <a:pt x="2085688" y="0"/>
                </a:cubicBezTo>
                <a:cubicBezTo>
                  <a:pt x="2394140" y="3974"/>
                  <a:pt x="2558258" y="-29077"/>
                  <a:pt x="2815678" y="0"/>
                </a:cubicBezTo>
                <a:cubicBezTo>
                  <a:pt x="3073098" y="29077"/>
                  <a:pt x="3270299" y="-14674"/>
                  <a:pt x="3476146" y="0"/>
                </a:cubicBezTo>
                <a:cubicBezTo>
                  <a:pt x="3464512" y="213477"/>
                  <a:pt x="3488456" y="283255"/>
                  <a:pt x="3476146" y="506292"/>
                </a:cubicBezTo>
                <a:cubicBezTo>
                  <a:pt x="3463836" y="729329"/>
                  <a:pt x="3460938" y="844592"/>
                  <a:pt x="3476146" y="1077218"/>
                </a:cubicBezTo>
                <a:cubicBezTo>
                  <a:pt x="3097446" y="1043153"/>
                  <a:pt x="2989974" y="1042106"/>
                  <a:pt x="2711394" y="1077218"/>
                </a:cubicBezTo>
                <a:cubicBezTo>
                  <a:pt x="2432814" y="1112330"/>
                  <a:pt x="2357406" y="1077900"/>
                  <a:pt x="2120449" y="1077218"/>
                </a:cubicBezTo>
                <a:cubicBezTo>
                  <a:pt x="1883493" y="1076536"/>
                  <a:pt x="1738340" y="1079832"/>
                  <a:pt x="1494743" y="1077218"/>
                </a:cubicBezTo>
                <a:cubicBezTo>
                  <a:pt x="1251146" y="1074604"/>
                  <a:pt x="1080024" y="1091056"/>
                  <a:pt x="729991" y="1077218"/>
                </a:cubicBezTo>
                <a:cubicBezTo>
                  <a:pt x="379958" y="1063380"/>
                  <a:pt x="180283" y="1083715"/>
                  <a:pt x="0" y="1077218"/>
                </a:cubicBezTo>
                <a:cubicBezTo>
                  <a:pt x="-10489" y="825523"/>
                  <a:pt x="-14072" y="707036"/>
                  <a:pt x="0" y="570926"/>
                </a:cubicBezTo>
                <a:cubicBezTo>
                  <a:pt x="14072" y="434816"/>
                  <a:pt x="12010" y="208759"/>
                  <a:pt x="0" y="0"/>
                </a:cubicBezTo>
                <a:close/>
              </a:path>
              <a:path w="3476146" h="1077218" stroke="0" extrusionOk="0">
                <a:moveTo>
                  <a:pt x="0" y="0"/>
                </a:moveTo>
                <a:cubicBezTo>
                  <a:pt x="168213" y="30703"/>
                  <a:pt x="604343" y="18235"/>
                  <a:pt x="764752" y="0"/>
                </a:cubicBezTo>
                <a:cubicBezTo>
                  <a:pt x="925161" y="-18235"/>
                  <a:pt x="1269057" y="-30385"/>
                  <a:pt x="1459981" y="0"/>
                </a:cubicBezTo>
                <a:cubicBezTo>
                  <a:pt x="1650905" y="30385"/>
                  <a:pt x="1863366" y="21089"/>
                  <a:pt x="2120449" y="0"/>
                </a:cubicBezTo>
                <a:cubicBezTo>
                  <a:pt x="2377532" y="-21089"/>
                  <a:pt x="2508539" y="-12003"/>
                  <a:pt x="2711394" y="0"/>
                </a:cubicBezTo>
                <a:cubicBezTo>
                  <a:pt x="2914250" y="12003"/>
                  <a:pt x="3175489" y="-35308"/>
                  <a:pt x="3476146" y="0"/>
                </a:cubicBezTo>
                <a:cubicBezTo>
                  <a:pt x="3492360" y="141143"/>
                  <a:pt x="3496325" y="410722"/>
                  <a:pt x="3476146" y="538609"/>
                </a:cubicBezTo>
                <a:cubicBezTo>
                  <a:pt x="3455967" y="666496"/>
                  <a:pt x="3455798" y="895507"/>
                  <a:pt x="3476146" y="1077218"/>
                </a:cubicBezTo>
                <a:cubicBezTo>
                  <a:pt x="3232837" y="1103689"/>
                  <a:pt x="3058079" y="1093279"/>
                  <a:pt x="2780917" y="1077218"/>
                </a:cubicBezTo>
                <a:cubicBezTo>
                  <a:pt x="2503755" y="1061157"/>
                  <a:pt x="2387296" y="1100384"/>
                  <a:pt x="2120449" y="1077218"/>
                </a:cubicBezTo>
                <a:cubicBezTo>
                  <a:pt x="1853602" y="1054052"/>
                  <a:pt x="1616668" y="1089546"/>
                  <a:pt x="1355697" y="1077218"/>
                </a:cubicBezTo>
                <a:cubicBezTo>
                  <a:pt x="1094726" y="1064890"/>
                  <a:pt x="820929" y="1073655"/>
                  <a:pt x="590945" y="1077218"/>
                </a:cubicBezTo>
                <a:cubicBezTo>
                  <a:pt x="360961" y="1080781"/>
                  <a:pt x="218922" y="1099052"/>
                  <a:pt x="0" y="1077218"/>
                </a:cubicBezTo>
                <a:cubicBezTo>
                  <a:pt x="-7596" y="959739"/>
                  <a:pt x="10049" y="686575"/>
                  <a:pt x="0" y="538609"/>
                </a:cubicBezTo>
                <a:cubicBezTo>
                  <a:pt x="-10049" y="390643"/>
                  <a:pt x="-1377" y="121683"/>
                  <a:pt x="0" y="0"/>
                </a:cubicBezTo>
                <a:close/>
              </a:path>
            </a:pathLst>
          </a:custGeom>
          <a:solidFill>
            <a:srgbClr val="E7EBEC"/>
          </a:solidFill>
          <a:ln w="190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338476054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sv-SE" sz="1600">
                <a:latin typeface="Arial"/>
                <a:cs typeface="Arial"/>
              </a:rPr>
              <a:t>Passar skalan inte för er innovation?</a:t>
            </a:r>
          </a:p>
          <a:p>
            <a:pPr marL="0" indent="0">
              <a:buNone/>
            </a:pPr>
            <a:r>
              <a:rPr lang="sv-SE" sz="1600">
                <a:latin typeface="Arial"/>
                <a:cs typeface="Arial"/>
              </a:rPr>
              <a:t>Beskriv i så fall mognadsgraden på ett så klart och tydligt sätt som möjligt</a:t>
            </a:r>
            <a:r>
              <a:rPr lang="sv-SE" sz="1600"/>
              <a:t>.</a:t>
            </a:r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5A65793E-722B-6472-EADB-09D5DFA69B35}"/>
              </a:ext>
            </a:extLst>
          </p:cNvPr>
          <p:cNvGrpSpPr/>
          <p:nvPr/>
        </p:nvGrpSpPr>
        <p:grpSpPr>
          <a:xfrm>
            <a:off x="8346465" y="1868411"/>
            <a:ext cx="1370326" cy="3770387"/>
            <a:chOff x="8803458" y="1195688"/>
            <a:chExt cx="1370326" cy="3909230"/>
          </a:xfrm>
        </p:grpSpPr>
        <p:cxnSp>
          <p:nvCxnSpPr>
            <p:cNvPr id="11" name="Rak pilkoppling 10">
              <a:extLst>
                <a:ext uri="{FF2B5EF4-FFF2-40B4-BE49-F238E27FC236}">
                  <a16:creationId xmlns:a16="http://schemas.microsoft.com/office/drawing/2014/main" id="{9FB02048-A3D0-53FC-165C-8E812DDDFFF4}"/>
                </a:ext>
              </a:extLst>
            </p:cNvPr>
            <p:cNvCxnSpPr>
              <a:cxnSpLocks/>
            </p:cNvCxnSpPr>
            <p:nvPr/>
          </p:nvCxnSpPr>
          <p:spPr>
            <a:xfrm>
              <a:off x="8803458" y="1564012"/>
              <a:ext cx="0" cy="1562164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" name="Rak pilkoppling 13">
              <a:extLst>
                <a:ext uri="{FF2B5EF4-FFF2-40B4-BE49-F238E27FC236}">
                  <a16:creationId xmlns:a16="http://schemas.microsoft.com/office/drawing/2014/main" id="{F4885871-5791-ED0B-8EB6-8C6E11E90B0B}"/>
                </a:ext>
              </a:extLst>
            </p:cNvPr>
            <p:cNvCxnSpPr>
              <a:cxnSpLocks/>
            </p:cNvCxnSpPr>
            <p:nvPr/>
          </p:nvCxnSpPr>
          <p:spPr>
            <a:xfrm>
              <a:off x="9707165" y="2512086"/>
              <a:ext cx="0" cy="2592832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5" name="textruta 14">
              <a:extLst>
                <a:ext uri="{FF2B5EF4-FFF2-40B4-BE49-F238E27FC236}">
                  <a16:creationId xmlns:a16="http://schemas.microsoft.com/office/drawing/2014/main" id="{A7B3A3F9-6726-E247-D265-E4F63A0EE1BD}"/>
                </a:ext>
              </a:extLst>
            </p:cNvPr>
            <p:cNvSpPr txBox="1"/>
            <p:nvPr/>
          </p:nvSpPr>
          <p:spPr>
            <a:xfrm rot="16200000">
              <a:off x="8162501" y="1976266"/>
              <a:ext cx="193048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sv-SE">
                  <a:solidFill>
                    <a:schemeClr val="bg1"/>
                  </a:solidFill>
                  <a:latin typeface="+mj-lt"/>
                </a:rPr>
                <a:t>Kon: </a:t>
              </a:r>
              <a:r>
                <a:rPr lang="sv-SE" b="1">
                  <a:solidFill>
                    <a:schemeClr val="bg1"/>
                  </a:solidFill>
                  <a:latin typeface="+mj-lt"/>
                </a:rPr>
                <a:t>RL2 – RL4 </a:t>
              </a:r>
            </a:p>
          </p:txBody>
        </p:sp>
        <p:sp>
          <p:nvSpPr>
            <p:cNvPr id="19" name="textruta 18">
              <a:extLst>
                <a:ext uri="{FF2B5EF4-FFF2-40B4-BE49-F238E27FC236}">
                  <a16:creationId xmlns:a16="http://schemas.microsoft.com/office/drawing/2014/main" id="{58D5CB4E-53BA-BC97-EBAC-0BD740B99A76}"/>
                </a:ext>
              </a:extLst>
            </p:cNvPr>
            <p:cNvSpPr txBox="1"/>
            <p:nvPr/>
          </p:nvSpPr>
          <p:spPr>
            <a:xfrm rot="16200000">
              <a:off x="8986657" y="3799426"/>
              <a:ext cx="20049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sv-SE">
                  <a:solidFill>
                    <a:schemeClr val="bg1"/>
                  </a:solidFill>
                  <a:latin typeface="+mj-lt"/>
                </a:rPr>
                <a:t>Ver : </a:t>
              </a:r>
              <a:r>
                <a:rPr lang="sv-SE" b="1">
                  <a:solidFill>
                    <a:schemeClr val="bg1"/>
                  </a:solidFill>
                  <a:latin typeface="+mj-lt"/>
                </a:rPr>
                <a:t>RL4 – RL8 </a:t>
              </a:r>
            </a:p>
          </p:txBody>
        </p:sp>
      </p:grpSp>
      <p:cxnSp>
        <p:nvCxnSpPr>
          <p:cNvPr id="20" name="Rak pilkoppling 19">
            <a:extLst>
              <a:ext uri="{FF2B5EF4-FFF2-40B4-BE49-F238E27FC236}">
                <a16:creationId xmlns:a16="http://schemas.microsoft.com/office/drawing/2014/main" id="{7CAF0C45-F23D-C3B2-90AD-7763B5C3ED11}"/>
              </a:ext>
            </a:extLst>
          </p:cNvPr>
          <p:cNvCxnSpPr>
            <a:cxnSpLocks/>
          </p:cNvCxnSpPr>
          <p:nvPr/>
        </p:nvCxnSpPr>
        <p:spPr>
          <a:xfrm>
            <a:off x="10231226" y="3867288"/>
            <a:ext cx="0" cy="1771512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1" name="textruta 20">
            <a:extLst>
              <a:ext uri="{FF2B5EF4-FFF2-40B4-BE49-F238E27FC236}">
                <a16:creationId xmlns:a16="http://schemas.microsoft.com/office/drawing/2014/main" id="{40987238-D863-21D3-98A5-D2F3F61FE8B3}"/>
              </a:ext>
            </a:extLst>
          </p:cNvPr>
          <p:cNvSpPr txBox="1"/>
          <p:nvPr/>
        </p:nvSpPr>
        <p:spPr>
          <a:xfrm rot="16200000">
            <a:off x="9151536" y="4170402"/>
            <a:ext cx="287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>
                <a:solidFill>
                  <a:schemeClr val="bg1"/>
                </a:solidFill>
                <a:latin typeface="+mj-lt"/>
              </a:rPr>
              <a:t>Pilot och Demo: </a:t>
            </a:r>
            <a:r>
              <a:rPr lang="sv-SE" b="1">
                <a:solidFill>
                  <a:schemeClr val="bg1"/>
                </a:solidFill>
                <a:latin typeface="+mj-lt"/>
              </a:rPr>
              <a:t>Rl5-RL8</a:t>
            </a:r>
          </a:p>
        </p:txBody>
      </p:sp>
    </p:spTree>
    <p:extLst>
      <p:ext uri="{BB962C8B-B14F-4D97-AF65-F5344CB8AC3E}">
        <p14:creationId xmlns:p14="http://schemas.microsoft.com/office/powerpoint/2010/main" val="23866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A55ED59-DC53-4CF1-BB7A-694B2D342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5" y="503973"/>
            <a:ext cx="10800000" cy="1152000"/>
          </a:xfrm>
        </p:spPr>
        <p:txBody>
          <a:bodyPr>
            <a:normAutofit/>
          </a:bodyPr>
          <a:lstStyle/>
          <a:p>
            <a:r>
              <a:rPr lang="sv-SE">
                <a:solidFill>
                  <a:srgbClr val="AF89A3"/>
                </a:solidFill>
              </a:rPr>
              <a:t>Bedömningskriterier </a:t>
            </a:r>
            <a:endParaRPr lang="sv-SE" sz="3600">
              <a:solidFill>
                <a:srgbClr val="AF89A3"/>
              </a:solidFill>
            </a:endParaRPr>
          </a:p>
        </p:txBody>
      </p:sp>
      <p:grpSp>
        <p:nvGrpSpPr>
          <p:cNvPr id="66" name="Grupp 65">
            <a:extLst>
              <a:ext uri="{FF2B5EF4-FFF2-40B4-BE49-F238E27FC236}">
                <a16:creationId xmlns:a16="http://schemas.microsoft.com/office/drawing/2014/main" id="{70E83619-F9BC-0390-726F-D97F41D97730}"/>
              </a:ext>
            </a:extLst>
          </p:cNvPr>
          <p:cNvGrpSpPr/>
          <p:nvPr/>
        </p:nvGrpSpPr>
        <p:grpSpPr>
          <a:xfrm>
            <a:off x="5271017" y="1886840"/>
            <a:ext cx="1592575" cy="3371648"/>
            <a:chOff x="3728508" y="1887018"/>
            <a:chExt cx="1592575" cy="3371648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6154328C-1351-4980-9583-8B80013F2956}"/>
                </a:ext>
              </a:extLst>
            </p:cNvPr>
            <p:cNvSpPr/>
            <p:nvPr/>
          </p:nvSpPr>
          <p:spPr>
            <a:xfrm>
              <a:off x="3728508" y="2644166"/>
              <a:ext cx="1592575" cy="2614500"/>
            </a:xfrm>
            <a:prstGeom prst="rect">
              <a:avLst/>
            </a:prstGeom>
            <a:solidFill>
              <a:srgbClr val="AF89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1400" b="1">
                <a:solidFill>
                  <a:schemeClr val="tx1"/>
                </a:solidFill>
                <a:latin typeface="+mj-lt"/>
                <a:cs typeface="Arial"/>
              </a:endParaRPr>
            </a:p>
            <a:p>
              <a:pPr algn="ctr"/>
              <a:endParaRPr lang="en-US" sz="1400" b="1">
                <a:solidFill>
                  <a:schemeClr val="tx1"/>
                </a:solidFill>
                <a:latin typeface="+mj-lt"/>
                <a:cs typeface="Arial"/>
              </a:endParaRPr>
            </a:p>
            <a:p>
              <a:pPr algn="ctr"/>
              <a:endParaRPr lang="en-US" sz="1400" b="1">
                <a:solidFill>
                  <a:schemeClr val="tx1"/>
                </a:solidFill>
                <a:latin typeface="+mj-lt"/>
                <a:cs typeface="Arial"/>
              </a:endParaRPr>
            </a:p>
            <a:p>
              <a:pPr algn="ctr"/>
              <a:r>
                <a:rPr lang="sv-SE" sz="1400" b="1">
                  <a:solidFill>
                    <a:schemeClr val="tx1"/>
                  </a:solidFill>
                  <a:latin typeface="+mj-lt"/>
                  <a:cs typeface="Arial"/>
                </a:rPr>
                <a:t>Innovationsgrad</a:t>
              </a:r>
            </a:p>
            <a:p>
              <a:pPr algn="ctr"/>
              <a:endParaRPr lang="sv-SE" sz="1400" b="1">
                <a:solidFill>
                  <a:schemeClr val="tx1"/>
                </a:solidFill>
                <a:latin typeface="+mj-lt"/>
                <a:cs typeface="Arial"/>
              </a:endParaRPr>
            </a:p>
            <a:p>
              <a:pPr algn="ctr"/>
              <a:r>
                <a:rPr lang="sv-SE" sz="1400">
                  <a:solidFill>
                    <a:schemeClr val="tx1"/>
                  </a:solidFill>
                  <a:latin typeface="+mj-lt"/>
                  <a:cs typeface="Arial"/>
                </a:rPr>
                <a:t>Hur unik är innovationen och hur ger det </a:t>
              </a:r>
              <a:r>
                <a:rPr lang="sv-SE" sz="1400" err="1">
                  <a:solidFill>
                    <a:schemeClr val="tx1"/>
                  </a:solidFill>
                  <a:latin typeface="+mj-lt"/>
                  <a:cs typeface="Arial"/>
                </a:rPr>
                <a:t>konkurrensförde</a:t>
              </a:r>
              <a:r>
                <a:rPr lang="sv-SE" sz="1400">
                  <a:solidFill>
                    <a:schemeClr val="tx1"/>
                  </a:solidFill>
                  <a:latin typeface="+mj-lt"/>
                  <a:cs typeface="Arial"/>
                </a:rPr>
                <a:t>-lar jämfört med andra lösningar?</a:t>
              </a:r>
            </a:p>
            <a:p>
              <a:pPr algn="ctr"/>
              <a:endParaRPr lang="en-US" sz="1400">
                <a:solidFill>
                  <a:schemeClr val="tx1"/>
                </a:solidFill>
                <a:latin typeface="+mj-lt"/>
                <a:cs typeface="Arial"/>
              </a:endParaRPr>
            </a:p>
            <a:p>
              <a:pPr algn="ctr"/>
              <a:endParaRPr lang="en-US" sz="1400">
                <a:solidFill>
                  <a:schemeClr val="tx1"/>
                </a:solidFill>
                <a:latin typeface="+mj-lt"/>
                <a:cs typeface="Arial"/>
              </a:endParaRPr>
            </a:p>
            <a:p>
              <a:pPr algn="ctr"/>
              <a:endParaRPr lang="en-US" sz="1400" b="1">
                <a:solidFill>
                  <a:schemeClr val="tx1"/>
                </a:solidFill>
                <a:latin typeface="+mj-lt"/>
                <a:cs typeface="Arial"/>
              </a:endParaRPr>
            </a:p>
          </p:txBody>
        </p:sp>
        <p:grpSp>
          <p:nvGrpSpPr>
            <p:cNvPr id="50" name="Grupp 49">
              <a:extLst>
                <a:ext uri="{FF2B5EF4-FFF2-40B4-BE49-F238E27FC236}">
                  <a16:creationId xmlns:a16="http://schemas.microsoft.com/office/drawing/2014/main" id="{7C45D647-3A2B-5D67-691D-2F277CD986C0}"/>
                </a:ext>
              </a:extLst>
            </p:cNvPr>
            <p:cNvGrpSpPr/>
            <p:nvPr/>
          </p:nvGrpSpPr>
          <p:grpSpPr>
            <a:xfrm>
              <a:off x="4006216" y="1887018"/>
              <a:ext cx="1062496" cy="1035564"/>
              <a:chOff x="4006216" y="1887018"/>
              <a:chExt cx="1062496" cy="1035564"/>
            </a:xfrm>
          </p:grpSpPr>
          <p:sp>
            <p:nvSpPr>
              <p:cNvPr id="18" name="Flödesschema: Koppling 17">
                <a:extLst>
                  <a:ext uri="{FF2B5EF4-FFF2-40B4-BE49-F238E27FC236}">
                    <a16:creationId xmlns:a16="http://schemas.microsoft.com/office/drawing/2014/main" id="{05832A57-D7CB-7D6D-F04E-C7C0F2F3575A}"/>
                  </a:ext>
                </a:extLst>
              </p:cNvPr>
              <p:cNvSpPr/>
              <p:nvPr/>
            </p:nvSpPr>
            <p:spPr>
              <a:xfrm>
                <a:off x="4006216" y="1887018"/>
                <a:ext cx="1062496" cy="1035564"/>
              </a:xfrm>
              <a:prstGeom prst="flowChartConnector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>
                  <a:solidFill>
                    <a:srgbClr val="FFB74D"/>
                  </a:solidFill>
                  <a:highlight>
                    <a:srgbClr val="FFFF00"/>
                  </a:highlight>
                </a:endParaRPr>
              </a:p>
            </p:txBody>
          </p:sp>
          <p:pic>
            <p:nvPicPr>
              <p:cNvPr id="5" name="Bildobjekt 5">
                <a:extLst>
                  <a:ext uri="{FF2B5EF4-FFF2-40B4-BE49-F238E27FC236}">
                    <a16:creationId xmlns:a16="http://schemas.microsoft.com/office/drawing/2014/main" id="{0CEC6B4A-9BBA-471F-977E-AFEC1B94B8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16429" y="2099429"/>
                <a:ext cx="616731" cy="610743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67" name="Grupp 66">
            <a:extLst>
              <a:ext uri="{FF2B5EF4-FFF2-40B4-BE49-F238E27FC236}">
                <a16:creationId xmlns:a16="http://schemas.microsoft.com/office/drawing/2014/main" id="{AACF925B-6FCB-2534-49C9-8F5B699F1B45}"/>
              </a:ext>
            </a:extLst>
          </p:cNvPr>
          <p:cNvGrpSpPr/>
          <p:nvPr/>
        </p:nvGrpSpPr>
        <p:grpSpPr>
          <a:xfrm>
            <a:off x="510987" y="1860760"/>
            <a:ext cx="1471026" cy="3387378"/>
            <a:chOff x="5393180" y="1871086"/>
            <a:chExt cx="1471026" cy="3391036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447C9D17-B6F8-436B-9937-CD251B0F51A7}"/>
                </a:ext>
              </a:extLst>
            </p:cNvPr>
            <p:cNvSpPr/>
            <p:nvPr/>
          </p:nvSpPr>
          <p:spPr>
            <a:xfrm>
              <a:off x="5393180" y="2640530"/>
              <a:ext cx="1471026" cy="2621592"/>
            </a:xfrm>
            <a:prstGeom prst="rect">
              <a:avLst/>
            </a:prstGeom>
            <a:solidFill>
              <a:srgbClr val="AF89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sv-SE" sz="1400" b="1">
                  <a:solidFill>
                    <a:schemeClr val="tx1"/>
                  </a:solidFill>
                  <a:latin typeface="+mj-lt"/>
                  <a:cs typeface="Arial"/>
                </a:rPr>
                <a:t>Mognadsgrad</a:t>
              </a:r>
            </a:p>
            <a:p>
              <a:pPr algn="ctr"/>
              <a:endParaRPr lang="sv-SE" sz="1400" b="1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  <a:p>
              <a:pPr algn="ctr"/>
              <a:r>
                <a:rPr lang="sv-SE" sz="1400">
                  <a:solidFill>
                    <a:schemeClr val="tx1"/>
                  </a:solidFill>
                  <a:latin typeface="+mj-lt"/>
                  <a:cs typeface="Arial"/>
                </a:rPr>
                <a:t>Hur långt har innovationen utvecklats?</a:t>
              </a:r>
            </a:p>
            <a:p>
              <a:pPr algn="ctr"/>
              <a:endParaRPr lang="en-US" sz="1400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  <a:p>
              <a:pPr algn="ctr"/>
              <a:endParaRPr lang="en-US" sz="1400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22" name="Flödesschema: Koppling 21">
              <a:extLst>
                <a:ext uri="{FF2B5EF4-FFF2-40B4-BE49-F238E27FC236}">
                  <a16:creationId xmlns:a16="http://schemas.microsoft.com/office/drawing/2014/main" id="{63BEBFCE-C66A-04A5-4F1D-A8B74B0BB8EF}"/>
                </a:ext>
              </a:extLst>
            </p:cNvPr>
            <p:cNvSpPr/>
            <p:nvPr/>
          </p:nvSpPr>
          <p:spPr>
            <a:xfrm>
              <a:off x="5574070" y="1871086"/>
              <a:ext cx="1062496" cy="1035564"/>
            </a:xfrm>
            <a:prstGeom prst="flowChartConnector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20" name="Bildobjekt 21">
              <a:extLst>
                <a:ext uri="{FF2B5EF4-FFF2-40B4-BE49-F238E27FC236}">
                  <a16:creationId xmlns:a16="http://schemas.microsoft.com/office/drawing/2014/main" id="{7A954219-70FE-43D8-9A62-87C070059F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71459" y="2172677"/>
              <a:ext cx="648681" cy="530823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40" name="Grupp 39">
            <a:extLst>
              <a:ext uri="{FF2B5EF4-FFF2-40B4-BE49-F238E27FC236}">
                <a16:creationId xmlns:a16="http://schemas.microsoft.com/office/drawing/2014/main" id="{2EF5B63A-7CFD-B48C-A415-A7EE8E198D8D}"/>
              </a:ext>
            </a:extLst>
          </p:cNvPr>
          <p:cNvGrpSpPr/>
          <p:nvPr/>
        </p:nvGrpSpPr>
        <p:grpSpPr>
          <a:xfrm>
            <a:off x="3709240" y="1892777"/>
            <a:ext cx="1456656" cy="3368213"/>
            <a:chOff x="1850689" y="1894025"/>
            <a:chExt cx="1456656" cy="3368213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E11C5ED6-3EE0-42DE-BA3C-542C2C1143FB}"/>
                </a:ext>
              </a:extLst>
            </p:cNvPr>
            <p:cNvSpPr/>
            <p:nvPr/>
          </p:nvSpPr>
          <p:spPr>
            <a:xfrm>
              <a:off x="1850689" y="2641600"/>
              <a:ext cx="1456656" cy="2620638"/>
            </a:xfrm>
            <a:prstGeom prst="rect">
              <a:avLst/>
            </a:prstGeom>
            <a:solidFill>
              <a:srgbClr val="AF89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400" b="1" err="1">
                  <a:solidFill>
                    <a:schemeClr val="tx1"/>
                  </a:solidFill>
                  <a:latin typeface="Arial"/>
                  <a:cs typeface="Arial"/>
                </a:rPr>
                <a:t>Affärspotential</a:t>
              </a:r>
              <a:endParaRPr lang="en-US" sz="1400" b="1">
                <a:solidFill>
                  <a:schemeClr val="tx1"/>
                </a:solidFill>
                <a:latin typeface="Arial"/>
                <a:cs typeface="Arial"/>
              </a:endParaRPr>
            </a:p>
            <a:p>
              <a:pPr algn="ctr"/>
              <a:endParaRPr lang="en-US" sz="1400" b="1">
                <a:solidFill>
                  <a:schemeClr val="tx1"/>
                </a:solidFill>
                <a:latin typeface="Arial"/>
                <a:cs typeface="Arial"/>
              </a:endParaRPr>
            </a:p>
            <a:p>
              <a:pPr algn="ctr"/>
              <a:r>
                <a:rPr lang="sv-SE" sz="1400">
                  <a:solidFill>
                    <a:schemeClr val="tx1"/>
                  </a:solidFill>
                  <a:latin typeface="Arial"/>
                  <a:cs typeface="Arial"/>
                </a:rPr>
                <a:t>I vilken utsträckning uppnås en tydlig och konkret kundnytta?</a:t>
              </a:r>
              <a:endParaRPr lang="en-US" sz="140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10" name="Flödesschema: Koppling 9">
              <a:extLst>
                <a:ext uri="{FF2B5EF4-FFF2-40B4-BE49-F238E27FC236}">
                  <a16:creationId xmlns:a16="http://schemas.microsoft.com/office/drawing/2014/main" id="{F7896A99-8713-F544-B757-DFED1004CB09}"/>
                </a:ext>
              </a:extLst>
            </p:cNvPr>
            <p:cNvSpPr/>
            <p:nvPr/>
          </p:nvSpPr>
          <p:spPr>
            <a:xfrm>
              <a:off x="2055481" y="1894025"/>
              <a:ext cx="1062496" cy="1035564"/>
            </a:xfrm>
            <a:prstGeom prst="flowChartConnector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33" name="Bildobjekt 32">
              <a:extLst>
                <a:ext uri="{FF2B5EF4-FFF2-40B4-BE49-F238E27FC236}">
                  <a16:creationId xmlns:a16="http://schemas.microsoft.com/office/drawing/2014/main" id="{FB6D4A24-95A0-8576-0921-0603B04C1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23807" y="2124121"/>
              <a:ext cx="563501" cy="563501"/>
            </a:xfrm>
            <a:prstGeom prst="rect">
              <a:avLst/>
            </a:prstGeom>
          </p:spPr>
        </p:pic>
      </p:grpSp>
      <p:grpSp>
        <p:nvGrpSpPr>
          <p:cNvPr id="41" name="Grupp 40">
            <a:extLst>
              <a:ext uri="{FF2B5EF4-FFF2-40B4-BE49-F238E27FC236}">
                <a16:creationId xmlns:a16="http://schemas.microsoft.com/office/drawing/2014/main" id="{E9D65FCE-12D1-6C63-C9FF-40CE6CA72EEE}"/>
              </a:ext>
            </a:extLst>
          </p:cNvPr>
          <p:cNvGrpSpPr/>
          <p:nvPr/>
        </p:nvGrpSpPr>
        <p:grpSpPr>
          <a:xfrm>
            <a:off x="2097611" y="1892777"/>
            <a:ext cx="1494379" cy="3355361"/>
            <a:chOff x="253997" y="1905807"/>
            <a:chExt cx="1494379" cy="3355361"/>
          </a:xfrm>
        </p:grpSpPr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0FF1F200-B704-424A-97B7-AE4EB46B6E44}"/>
                </a:ext>
              </a:extLst>
            </p:cNvPr>
            <p:cNvSpPr/>
            <p:nvPr/>
          </p:nvSpPr>
          <p:spPr>
            <a:xfrm>
              <a:off x="253997" y="2640530"/>
              <a:ext cx="1494379" cy="2620638"/>
            </a:xfrm>
            <a:prstGeom prst="rect">
              <a:avLst/>
            </a:prstGeom>
            <a:solidFill>
              <a:srgbClr val="AF89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sv-SE" sz="1400" b="1">
                  <a:solidFill>
                    <a:schemeClr val="tx1"/>
                  </a:solidFill>
                  <a:latin typeface="Arial"/>
                  <a:cs typeface="Arial"/>
                </a:rPr>
                <a:t>Energipotential</a:t>
              </a:r>
              <a:r>
                <a:rPr lang="sv-SE" sz="1400">
                  <a:solidFill>
                    <a:schemeClr val="tx1"/>
                  </a:solidFill>
                  <a:latin typeface="Arial"/>
                  <a:cs typeface="Arial"/>
                </a:rPr>
                <a:t> </a:t>
              </a:r>
              <a:endParaRPr lang="sv-SE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sv-SE" sz="1400">
                  <a:solidFill>
                    <a:schemeClr val="tx1"/>
                  </a:solidFill>
                  <a:latin typeface="Arial"/>
                  <a:cs typeface="Arial"/>
                </a:rPr>
                <a:t>Bidrar innovationen till omställningen av energisystemet?</a:t>
              </a:r>
            </a:p>
          </p:txBody>
        </p:sp>
        <p:sp>
          <p:nvSpPr>
            <p:cNvPr id="4" name="Flödesschema: Koppling 3">
              <a:extLst>
                <a:ext uri="{FF2B5EF4-FFF2-40B4-BE49-F238E27FC236}">
                  <a16:creationId xmlns:a16="http://schemas.microsoft.com/office/drawing/2014/main" id="{E83EEFD8-78A9-DF6C-7368-DE68E1875411}"/>
                </a:ext>
              </a:extLst>
            </p:cNvPr>
            <p:cNvSpPr/>
            <p:nvPr/>
          </p:nvSpPr>
          <p:spPr>
            <a:xfrm>
              <a:off x="454222" y="1905807"/>
              <a:ext cx="1062496" cy="1035564"/>
            </a:xfrm>
            <a:prstGeom prst="flowChartConnector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37" name="Bildobjekt 36">
              <a:extLst>
                <a:ext uri="{FF2B5EF4-FFF2-40B4-BE49-F238E27FC236}">
                  <a16:creationId xmlns:a16="http://schemas.microsoft.com/office/drawing/2014/main" id="{E48A5ACD-501D-0F4C-19B2-F55B83DF5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614" y="2058912"/>
              <a:ext cx="684548" cy="684548"/>
            </a:xfrm>
            <a:prstGeom prst="rect">
              <a:avLst/>
            </a:prstGeom>
          </p:spPr>
        </p:pic>
      </p:grpSp>
      <p:grpSp>
        <p:nvGrpSpPr>
          <p:cNvPr id="69" name="Grupp 68">
            <a:extLst>
              <a:ext uri="{FF2B5EF4-FFF2-40B4-BE49-F238E27FC236}">
                <a16:creationId xmlns:a16="http://schemas.microsoft.com/office/drawing/2014/main" id="{C72013AC-A3B2-73F3-948B-A30F8A581756}"/>
              </a:ext>
            </a:extLst>
          </p:cNvPr>
          <p:cNvGrpSpPr/>
          <p:nvPr/>
        </p:nvGrpSpPr>
        <p:grpSpPr>
          <a:xfrm>
            <a:off x="8515451" y="1802777"/>
            <a:ext cx="1494448" cy="3455711"/>
            <a:chOff x="8507050" y="1802777"/>
            <a:chExt cx="1494448" cy="3455711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E6035431-8232-4057-8C78-01BF972AF9C6}"/>
                </a:ext>
              </a:extLst>
            </p:cNvPr>
            <p:cNvSpPr/>
            <p:nvPr/>
          </p:nvSpPr>
          <p:spPr>
            <a:xfrm>
              <a:off x="8507050" y="2636896"/>
              <a:ext cx="1494448" cy="2621592"/>
            </a:xfrm>
            <a:prstGeom prst="rect">
              <a:avLst/>
            </a:prstGeom>
            <a:solidFill>
              <a:srgbClr val="AF89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1400" b="1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  <a:p>
              <a:pPr algn="ctr"/>
              <a:r>
                <a:rPr lang="sv-SE" sz="1400" b="1">
                  <a:solidFill>
                    <a:schemeClr val="tx1"/>
                  </a:solidFill>
                  <a:latin typeface="+mj-lt"/>
                  <a:cs typeface="Arial"/>
                </a:rPr>
                <a:t>Genomför-barhet</a:t>
              </a:r>
            </a:p>
            <a:p>
              <a:pPr algn="ctr"/>
              <a:endParaRPr lang="sv-SE" sz="1400" b="1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  <a:p>
              <a:pPr algn="ctr"/>
              <a:r>
                <a:rPr lang="sv-SE" sz="1400">
                  <a:solidFill>
                    <a:schemeClr val="tx1"/>
                  </a:solidFill>
                  <a:latin typeface="+mj-lt"/>
                  <a:cs typeface="Arial"/>
                </a:rPr>
                <a:t>Är projektets genomförande,  mål och budget realistisk?</a:t>
              </a:r>
            </a:p>
            <a:p>
              <a:pPr algn="ctr"/>
              <a:endParaRPr lang="en-US" sz="1400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  <a:p>
              <a:pPr algn="ctr"/>
              <a:endParaRPr lang="en-US" sz="1400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  <a:p>
              <a:pPr algn="ctr"/>
              <a:endParaRPr lang="sv-SE" sz="1400">
                <a:latin typeface="+mj-lt"/>
              </a:endParaRPr>
            </a:p>
          </p:txBody>
        </p:sp>
        <p:grpSp>
          <p:nvGrpSpPr>
            <p:cNvPr id="49" name="Grupp 48">
              <a:extLst>
                <a:ext uri="{FF2B5EF4-FFF2-40B4-BE49-F238E27FC236}">
                  <a16:creationId xmlns:a16="http://schemas.microsoft.com/office/drawing/2014/main" id="{B19551AF-B100-7024-8630-587FFD22B879}"/>
                </a:ext>
              </a:extLst>
            </p:cNvPr>
            <p:cNvGrpSpPr/>
            <p:nvPr/>
          </p:nvGrpSpPr>
          <p:grpSpPr>
            <a:xfrm>
              <a:off x="8716052" y="1802777"/>
              <a:ext cx="1062496" cy="1035564"/>
              <a:chOff x="8804058" y="1789666"/>
              <a:chExt cx="1062496" cy="1035564"/>
            </a:xfrm>
          </p:grpSpPr>
          <p:sp>
            <p:nvSpPr>
              <p:cNvPr id="24" name="Flödesschema: Koppling 23">
                <a:extLst>
                  <a:ext uri="{FF2B5EF4-FFF2-40B4-BE49-F238E27FC236}">
                    <a16:creationId xmlns:a16="http://schemas.microsoft.com/office/drawing/2014/main" id="{CEA4CBAD-AAE5-6B9D-2945-550D9CEC71C9}"/>
                  </a:ext>
                </a:extLst>
              </p:cNvPr>
              <p:cNvSpPr/>
              <p:nvPr/>
            </p:nvSpPr>
            <p:spPr>
              <a:xfrm>
                <a:off x="8804058" y="1789666"/>
                <a:ext cx="1062496" cy="1035564"/>
              </a:xfrm>
              <a:prstGeom prst="flowChartConnector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grpSp>
            <p:nvGrpSpPr>
              <p:cNvPr id="48" name="Grupp 47">
                <a:extLst>
                  <a:ext uri="{FF2B5EF4-FFF2-40B4-BE49-F238E27FC236}">
                    <a16:creationId xmlns:a16="http://schemas.microsoft.com/office/drawing/2014/main" id="{8E595C84-BDAC-7C0D-2AD3-F8D232BE6E64}"/>
                  </a:ext>
                </a:extLst>
              </p:cNvPr>
              <p:cNvGrpSpPr/>
              <p:nvPr/>
            </p:nvGrpSpPr>
            <p:grpSpPr>
              <a:xfrm>
                <a:off x="9012548" y="1978500"/>
                <a:ext cx="632496" cy="632496"/>
                <a:chOff x="5700887" y="1892955"/>
                <a:chExt cx="4615516" cy="4615516"/>
              </a:xfrm>
            </p:grpSpPr>
            <p:grpSp>
              <p:nvGrpSpPr>
                <p:cNvPr id="43" name="Grupp 42">
                  <a:extLst>
                    <a:ext uri="{FF2B5EF4-FFF2-40B4-BE49-F238E27FC236}">
                      <a16:creationId xmlns:a16="http://schemas.microsoft.com/office/drawing/2014/main" id="{D3EB9BCB-CBE1-286A-4899-713268472927}"/>
                    </a:ext>
                  </a:extLst>
                </p:cNvPr>
                <p:cNvGrpSpPr/>
                <p:nvPr/>
              </p:nvGrpSpPr>
              <p:grpSpPr>
                <a:xfrm>
                  <a:off x="5700887" y="1892955"/>
                  <a:ext cx="4615516" cy="4615516"/>
                  <a:chOff x="5700887" y="1892955"/>
                  <a:chExt cx="4615516" cy="4615516"/>
                </a:xfrm>
              </p:grpSpPr>
              <p:pic>
                <p:nvPicPr>
                  <p:cNvPr id="39" name="Bildobjekt 38">
                    <a:extLst>
                      <a:ext uri="{FF2B5EF4-FFF2-40B4-BE49-F238E27FC236}">
                        <a16:creationId xmlns:a16="http://schemas.microsoft.com/office/drawing/2014/main" id="{7A2B36FE-AFF6-89D2-0A55-72196C9893B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700887" y="1892955"/>
                    <a:ext cx="4615516" cy="4615516"/>
                  </a:xfrm>
                  <a:prstGeom prst="rect">
                    <a:avLst/>
                  </a:prstGeom>
                </p:spPr>
              </p:pic>
              <p:sp>
                <p:nvSpPr>
                  <p:cNvPr id="42" name="Flödesschema: Koppling 41">
                    <a:extLst>
                      <a:ext uri="{FF2B5EF4-FFF2-40B4-BE49-F238E27FC236}">
                        <a16:creationId xmlns:a16="http://schemas.microsoft.com/office/drawing/2014/main" id="{153FE876-85F5-E948-1E93-B847397069EA}"/>
                      </a:ext>
                    </a:extLst>
                  </p:cNvPr>
                  <p:cNvSpPr/>
                  <p:nvPr/>
                </p:nvSpPr>
                <p:spPr>
                  <a:xfrm>
                    <a:off x="6102972" y="3810964"/>
                    <a:ext cx="852673" cy="1035564"/>
                  </a:xfrm>
                  <a:prstGeom prst="flowChartConnector">
                    <a:avLst/>
                  </a:prstGeom>
                  <a:solidFill>
                    <a:srgbClr val="FFD42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v-SE"/>
                  </a:p>
                </p:txBody>
              </p:sp>
            </p:grpSp>
            <p:pic>
              <p:nvPicPr>
                <p:cNvPr id="47" name="Bild 46" descr="Euro med hel fyllning">
                  <a:extLst>
                    <a:ext uri="{FF2B5EF4-FFF2-40B4-BE49-F238E27FC236}">
                      <a16:creationId xmlns:a16="http://schemas.microsoft.com/office/drawing/2014/main" id="{E57EF061-8F39-3CBE-B053-020937F14E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5915" y="3976637"/>
                  <a:ext cx="718459" cy="718459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70" name="Grupp 69">
            <a:extLst>
              <a:ext uri="{FF2B5EF4-FFF2-40B4-BE49-F238E27FC236}">
                <a16:creationId xmlns:a16="http://schemas.microsoft.com/office/drawing/2014/main" id="{545B6D59-E9E6-DFA5-99F6-19799FA73865}"/>
              </a:ext>
            </a:extLst>
          </p:cNvPr>
          <p:cNvGrpSpPr/>
          <p:nvPr/>
        </p:nvGrpSpPr>
        <p:grpSpPr>
          <a:xfrm>
            <a:off x="10112817" y="1811450"/>
            <a:ext cx="1449178" cy="3447038"/>
            <a:chOff x="10112817" y="1811450"/>
            <a:chExt cx="1449178" cy="3447038"/>
          </a:xfrm>
        </p:grpSpPr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96209B22-BEEC-4049-BF71-6BE2FBAC631B}"/>
                </a:ext>
              </a:extLst>
            </p:cNvPr>
            <p:cNvSpPr/>
            <p:nvPr/>
          </p:nvSpPr>
          <p:spPr>
            <a:xfrm>
              <a:off x="10112817" y="2632154"/>
              <a:ext cx="1449178" cy="2626334"/>
            </a:xfrm>
            <a:prstGeom prst="rect">
              <a:avLst/>
            </a:prstGeom>
            <a:solidFill>
              <a:srgbClr val="AF89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1400" b="1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  <a:p>
              <a:pPr algn="ctr"/>
              <a:endParaRPr lang="en-US" sz="1400" b="1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  <a:p>
              <a:pPr algn="ctr"/>
              <a:endParaRPr lang="sv-SE" sz="1400" b="1">
                <a:solidFill>
                  <a:schemeClr val="tx1"/>
                </a:solidFill>
                <a:latin typeface="+mj-lt"/>
                <a:cs typeface="Arial"/>
              </a:endParaRPr>
            </a:p>
            <a:p>
              <a:pPr algn="ctr"/>
              <a:r>
                <a:rPr lang="sv-SE" sz="1400" b="1">
                  <a:solidFill>
                    <a:schemeClr val="tx1"/>
                  </a:solidFill>
                  <a:latin typeface="+mj-lt"/>
                  <a:cs typeface="Arial"/>
                </a:rPr>
                <a:t>Jämställdhet</a:t>
              </a:r>
              <a:endParaRPr lang="sv-SE" sz="1400">
                <a:solidFill>
                  <a:schemeClr val="tx1"/>
                </a:solidFill>
                <a:latin typeface="+mj-lt"/>
                <a:cs typeface="Calibri"/>
              </a:endParaRPr>
            </a:p>
            <a:p>
              <a:pPr algn="ctr"/>
              <a:endParaRPr lang="sv-SE" sz="1400" b="1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  <a:p>
              <a:pPr algn="ctr"/>
              <a:r>
                <a:rPr lang="sv-SE" sz="1400">
                  <a:solidFill>
                    <a:schemeClr val="tx1"/>
                  </a:solidFill>
                  <a:latin typeface="+mj-lt"/>
                  <a:cs typeface="Arial"/>
                </a:rPr>
                <a:t>Har jämställdhets- och köns- och genusaspekter</a:t>
              </a:r>
            </a:p>
            <a:p>
              <a:pPr algn="ctr"/>
              <a:r>
                <a:rPr lang="sv-SE" sz="1400">
                  <a:solidFill>
                    <a:schemeClr val="tx1"/>
                  </a:solidFill>
                  <a:latin typeface="+mj-lt"/>
                  <a:cs typeface="Arial"/>
                </a:rPr>
                <a:t> beaktats i projektets utformning?</a:t>
              </a:r>
            </a:p>
            <a:p>
              <a:pPr algn="ctr"/>
              <a:endParaRPr lang="en-US" sz="1400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  <a:p>
              <a:pPr algn="ctr"/>
              <a:endParaRPr lang="en-US" sz="1400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  <a:p>
              <a:pPr algn="ctr"/>
              <a:endParaRPr lang="sv-SE" sz="1400">
                <a:latin typeface="+mj-lt"/>
                <a:cs typeface="Arial"/>
              </a:endParaRPr>
            </a:p>
          </p:txBody>
        </p:sp>
        <p:sp>
          <p:nvSpPr>
            <p:cNvPr id="25" name="Flödesschema: Koppling 24">
              <a:extLst>
                <a:ext uri="{FF2B5EF4-FFF2-40B4-BE49-F238E27FC236}">
                  <a16:creationId xmlns:a16="http://schemas.microsoft.com/office/drawing/2014/main" id="{940BF8EB-B278-1D11-F41F-4AE05B5A8121}"/>
                </a:ext>
              </a:extLst>
            </p:cNvPr>
            <p:cNvSpPr/>
            <p:nvPr/>
          </p:nvSpPr>
          <p:spPr>
            <a:xfrm>
              <a:off x="10318796" y="1811450"/>
              <a:ext cx="1062496" cy="1035564"/>
            </a:xfrm>
            <a:prstGeom prst="flowChartConnector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62" name="Bild 61">
              <a:extLst>
                <a:ext uri="{FF2B5EF4-FFF2-40B4-BE49-F238E27FC236}">
                  <a16:creationId xmlns:a16="http://schemas.microsoft.com/office/drawing/2014/main" id="{13A0C7F5-4189-84D5-9CAA-EA935D9CA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540875" y="2066325"/>
              <a:ext cx="553790" cy="553790"/>
            </a:xfrm>
            <a:prstGeom prst="rect">
              <a:avLst/>
            </a:prstGeom>
          </p:spPr>
        </p:pic>
      </p:grpSp>
      <p:grpSp>
        <p:nvGrpSpPr>
          <p:cNvPr id="68" name="Grupp 67">
            <a:extLst>
              <a:ext uri="{FF2B5EF4-FFF2-40B4-BE49-F238E27FC236}">
                <a16:creationId xmlns:a16="http://schemas.microsoft.com/office/drawing/2014/main" id="{F305C76D-ED57-3020-CE8C-46A1DECE707F}"/>
              </a:ext>
            </a:extLst>
          </p:cNvPr>
          <p:cNvGrpSpPr/>
          <p:nvPr/>
        </p:nvGrpSpPr>
        <p:grpSpPr>
          <a:xfrm>
            <a:off x="6977351" y="1802777"/>
            <a:ext cx="1456578" cy="3455711"/>
            <a:chOff x="7018809" y="1802777"/>
            <a:chExt cx="1456578" cy="3445539"/>
          </a:xfrm>
        </p:grpSpPr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8103E046-591B-4ED2-AC52-D60BC2DACC62}"/>
                </a:ext>
              </a:extLst>
            </p:cNvPr>
            <p:cNvSpPr/>
            <p:nvPr/>
          </p:nvSpPr>
          <p:spPr>
            <a:xfrm>
              <a:off x="7018809" y="2626724"/>
              <a:ext cx="1456578" cy="2621592"/>
            </a:xfrm>
            <a:prstGeom prst="rect">
              <a:avLst/>
            </a:prstGeom>
            <a:solidFill>
              <a:srgbClr val="AF89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sv-SE" sz="1400" b="1">
                  <a:solidFill>
                    <a:schemeClr val="tx1"/>
                  </a:solidFill>
                  <a:latin typeface="+mj-lt"/>
                  <a:cs typeface="Arial"/>
                </a:rPr>
                <a:t>Aktörer och samverkan</a:t>
              </a:r>
            </a:p>
            <a:p>
              <a:pPr algn="ctr"/>
              <a:endParaRPr lang="sv-SE" sz="1400" b="1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  <a:p>
              <a:pPr algn="ctr"/>
              <a:r>
                <a:rPr lang="sv-SE" sz="1400">
                  <a:solidFill>
                    <a:schemeClr val="tx1"/>
                  </a:solidFill>
                  <a:latin typeface="+mj-lt"/>
                  <a:cs typeface="Arial"/>
                </a:rPr>
                <a:t>Finns rätt kompetens i teamet?</a:t>
              </a:r>
            </a:p>
            <a:p>
              <a:pPr algn="ctr"/>
              <a:endParaRPr lang="en-US" sz="1400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  <a:p>
              <a:pPr algn="ctr"/>
              <a:endParaRPr lang="sv-SE" sz="1400">
                <a:latin typeface="+mj-lt"/>
              </a:endParaRPr>
            </a:p>
          </p:txBody>
        </p:sp>
        <p:grpSp>
          <p:nvGrpSpPr>
            <p:cNvPr id="65" name="Grupp 64">
              <a:extLst>
                <a:ext uri="{FF2B5EF4-FFF2-40B4-BE49-F238E27FC236}">
                  <a16:creationId xmlns:a16="http://schemas.microsoft.com/office/drawing/2014/main" id="{8BECFC23-6534-5AD0-7AE6-0FAFEE00D0B1}"/>
                </a:ext>
              </a:extLst>
            </p:cNvPr>
            <p:cNvGrpSpPr/>
            <p:nvPr/>
          </p:nvGrpSpPr>
          <p:grpSpPr>
            <a:xfrm>
              <a:off x="7201788" y="1802777"/>
              <a:ext cx="1062496" cy="1035564"/>
              <a:chOff x="7201788" y="1802777"/>
              <a:chExt cx="1062496" cy="1035564"/>
            </a:xfrm>
          </p:grpSpPr>
          <p:sp>
            <p:nvSpPr>
              <p:cNvPr id="23" name="Flödesschema: Koppling 22">
                <a:extLst>
                  <a:ext uri="{FF2B5EF4-FFF2-40B4-BE49-F238E27FC236}">
                    <a16:creationId xmlns:a16="http://schemas.microsoft.com/office/drawing/2014/main" id="{A3C0268A-35A0-EE61-EDDF-31FCDFD362CC}"/>
                  </a:ext>
                </a:extLst>
              </p:cNvPr>
              <p:cNvSpPr/>
              <p:nvPr/>
            </p:nvSpPr>
            <p:spPr>
              <a:xfrm>
                <a:off x="7201788" y="1802777"/>
                <a:ext cx="1062496" cy="1035564"/>
              </a:xfrm>
              <a:prstGeom prst="flowChartConnector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pic>
            <p:nvPicPr>
              <p:cNvPr id="64" name="Bildobjekt 63">
                <a:extLst>
                  <a:ext uri="{FF2B5EF4-FFF2-40B4-BE49-F238E27FC236}">
                    <a16:creationId xmlns:a16="http://schemas.microsoft.com/office/drawing/2014/main" id="{7314BFE4-7AB5-6FC4-7966-31659DEFB3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54756" y="2082276"/>
                <a:ext cx="518707" cy="51870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4348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61BDC1B7-4984-9437-8C0C-8643CF425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732" y="1772988"/>
            <a:ext cx="2170362" cy="44785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FB0CAB82-D8DA-4DAF-DC90-97CC17907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8185" y="1773325"/>
            <a:ext cx="2170361" cy="45531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866CB0BA-DA72-D9E0-E559-8888CF98C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346375"/>
            <a:ext cx="10800000" cy="1152000"/>
          </a:xfrm>
        </p:spPr>
        <p:txBody>
          <a:bodyPr>
            <a:normAutofit/>
          </a:bodyPr>
          <a:lstStyle/>
          <a:p>
            <a:r>
              <a:rPr lang="sv-SE" sz="3200">
                <a:solidFill>
                  <a:srgbClr val="AF89A3"/>
                </a:solidFill>
              </a:rPr>
              <a:t>Bedömningskriterier – Använd verktygen som finns </a:t>
            </a:r>
            <a:endParaRPr lang="sv-SE" sz="3200">
              <a:solidFill>
                <a:srgbClr val="AF89A3"/>
              </a:solidFill>
              <a:cs typeface="Arial"/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9DDCEDFE-42B6-F41A-15F4-5B3A5AC32A67}"/>
              </a:ext>
            </a:extLst>
          </p:cNvPr>
          <p:cNvSpPr txBox="1"/>
          <p:nvPr/>
        </p:nvSpPr>
        <p:spPr>
          <a:xfrm>
            <a:off x="1890732" y="997626"/>
            <a:ext cx="2712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>
                <a:solidFill>
                  <a:srgbClr val="AF89A3"/>
                </a:solidFill>
                <a:latin typeface="+mj-lt"/>
              </a:rPr>
              <a:t>Utlysningstexten: </a:t>
            </a:r>
          </a:p>
          <a:p>
            <a:r>
              <a:rPr lang="sv-SE" sz="1600">
                <a:latin typeface="+mj-lt"/>
              </a:rPr>
              <a:t>Våra bedömningskriterier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8DD7014B-8530-D676-B9D4-6526C3735077}"/>
              </a:ext>
            </a:extLst>
          </p:cNvPr>
          <p:cNvSpPr txBox="1"/>
          <p:nvPr/>
        </p:nvSpPr>
        <p:spPr>
          <a:xfrm>
            <a:off x="5560710" y="994057"/>
            <a:ext cx="2712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>
                <a:solidFill>
                  <a:srgbClr val="AF89A3"/>
                </a:solidFill>
                <a:latin typeface="+mj-lt"/>
              </a:rPr>
              <a:t>Vägledning: </a:t>
            </a:r>
          </a:p>
          <a:p>
            <a:r>
              <a:rPr lang="sv-SE" sz="1600">
                <a:latin typeface="+mj-lt"/>
              </a:rPr>
              <a:t>Allmänna råd och tips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DA384194-D555-2A97-F6E3-A79A4B2A39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1900" y="2133600"/>
            <a:ext cx="2793826" cy="3112717"/>
          </a:xfrm>
          <a:prstGeom prst="rect">
            <a:avLst/>
          </a:prstGeom>
        </p:spPr>
      </p:pic>
      <p:sp>
        <p:nvSpPr>
          <p:cNvPr id="9" name="Pil: höger 8">
            <a:extLst>
              <a:ext uri="{FF2B5EF4-FFF2-40B4-BE49-F238E27FC236}">
                <a16:creationId xmlns:a16="http://schemas.microsoft.com/office/drawing/2014/main" id="{A822FBF6-E8E5-424B-8765-21991AC72E4B}"/>
              </a:ext>
            </a:extLst>
          </p:cNvPr>
          <p:cNvSpPr/>
          <p:nvPr/>
        </p:nvSpPr>
        <p:spPr>
          <a:xfrm>
            <a:off x="8272809" y="3327662"/>
            <a:ext cx="616667" cy="499620"/>
          </a:xfrm>
          <a:prstGeom prst="rightArrow">
            <a:avLst/>
          </a:prstGeom>
          <a:solidFill>
            <a:srgbClr val="AF89A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58126819-1CC9-B6FF-7239-E742A949ED47}"/>
              </a:ext>
            </a:extLst>
          </p:cNvPr>
          <p:cNvSpPr txBox="1"/>
          <p:nvPr/>
        </p:nvSpPr>
        <p:spPr>
          <a:xfrm>
            <a:off x="9250223" y="1753648"/>
            <a:ext cx="2416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u="sng">
                <a:latin typeface="+mj-lt"/>
              </a:rPr>
              <a:t>Utlysningens websida</a:t>
            </a:r>
          </a:p>
        </p:txBody>
      </p:sp>
    </p:spTree>
    <p:extLst>
      <p:ext uri="{BB962C8B-B14F-4D97-AF65-F5344CB8AC3E}">
        <p14:creationId xmlns:p14="http://schemas.microsoft.com/office/powerpoint/2010/main" val="394871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D2FBA65-5FCE-C26F-38FF-AAA107E95E4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0E89326F-0755-2BFB-545D-E0C3D90C2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" y="1205866"/>
            <a:ext cx="12189027" cy="511348"/>
          </a:xfrm>
        </p:spPr>
        <p:txBody>
          <a:bodyPr/>
          <a:lstStyle/>
          <a:p>
            <a:pPr algn="ctr"/>
            <a:r>
              <a:rPr lang="sv-SE" dirty="0">
                <a:cs typeface="Arial"/>
              </a:rPr>
              <a:t>Ekonomiskt stöd för att utveckla ett affärskoncept</a:t>
            </a:r>
            <a:endParaRPr lang="sv-SE" sz="3600" dirty="0">
              <a:cs typeface="Arial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E11DBA8B-840C-0C5C-8767-B05D79EF753A}"/>
              </a:ext>
            </a:extLst>
          </p:cNvPr>
          <p:cNvSpPr txBox="1"/>
          <p:nvPr/>
        </p:nvSpPr>
        <p:spPr>
          <a:xfrm>
            <a:off x="823160" y="2958798"/>
            <a:ext cx="105456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b="1" dirty="0">
                <a:solidFill>
                  <a:schemeClr val="bg1"/>
                </a:solidFill>
                <a:latin typeface="+mj-lt"/>
              </a:rPr>
              <a:t>Utlysning: KON 2024:1</a:t>
            </a:r>
          </a:p>
          <a:p>
            <a:pPr algn="ctr"/>
            <a:r>
              <a:rPr lang="sv-SE" sz="2400" b="1" dirty="0">
                <a:solidFill>
                  <a:schemeClr val="bg1"/>
                </a:solidFill>
                <a:latin typeface="+mj-lt"/>
              </a:rPr>
              <a:t>Konceptutveckling av innovationer med affärsfokus</a:t>
            </a:r>
          </a:p>
          <a:p>
            <a:pPr algn="ctr"/>
            <a:endParaRPr lang="sv-SE" sz="20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sv-SE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Syftet med utlysningen är att utveckla lösningar med energirelevans och validera dess kommersiella potential. </a:t>
            </a:r>
          </a:p>
          <a:p>
            <a:pPr algn="ctr"/>
            <a:endParaRPr lang="sv-SE" sz="2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772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nergimyndigheten Hav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6875"/>
      </a:accent1>
      <a:accent2>
        <a:srgbClr val="F6AA72"/>
      </a:accent2>
      <a:accent3>
        <a:srgbClr val="7F1F10"/>
      </a:accent3>
      <a:accent4>
        <a:srgbClr val="C1DEBA"/>
      </a:accent4>
      <a:accent5>
        <a:srgbClr val="EF7B44"/>
      </a:accent5>
      <a:accent6>
        <a:srgbClr val="BBB5A8"/>
      </a:accent6>
      <a:hlink>
        <a:srgbClr val="0563C1"/>
      </a:hlink>
      <a:folHlink>
        <a:srgbClr val="954F72"/>
      </a:folHlink>
    </a:clrScheme>
    <a:fontScheme name="Energimyndighete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ergimyndigheten.potx" id="{59973EC2-980F-448F-981F-300398F764A7}" vid="{31F566CC-C9FF-4066-833C-CF29CE5082F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536B69EE0A8DB4FB3632E802FCD8868" ma:contentTypeVersion="2" ma:contentTypeDescription="Skapa ett nytt dokument." ma:contentTypeScope="" ma:versionID="38d3f0a907612cea7d17b6364b075b1b">
  <xsd:schema xmlns:xsd="http://www.w3.org/2001/XMLSchema" xmlns:xs="http://www.w3.org/2001/XMLSchema" xmlns:p="http://schemas.microsoft.com/office/2006/metadata/properties" xmlns:ns2="dbf73427-626f-4cb2-a4ce-99e5bac0572b" targetNamespace="http://schemas.microsoft.com/office/2006/metadata/properties" ma:root="true" ma:fieldsID="eeb4ef1ccb51525bdcd1b9a3b0d96369" ns2:_="">
    <xsd:import namespace="dbf73427-626f-4cb2-a4ce-99e5bac0572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f73427-626f-4cb2-a4ce-99e5bac0572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E0174E9-062F-425C-97AC-BACCE6724E8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B25DB2B-EA58-42BC-9142-79C2AA4B3C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bf73427-626f-4cb2-a4ce-99e5bac057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F034A9B-AE1E-4865-ADE0-31921FE973A2}">
  <ds:schemaRefs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dcmitype/"/>
    <ds:schemaRef ds:uri="dbf73427-626f-4cb2-a4ce-99e5bac0572b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Energimyndigheten</Template>
  <TotalTime>588</TotalTime>
  <Words>1610</Words>
  <Application>Microsoft Office PowerPoint</Application>
  <PresentationFormat>Bredbild</PresentationFormat>
  <Paragraphs>294</Paragraphs>
  <Slides>30</Slides>
  <Notes>30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30</vt:i4>
      </vt:variant>
    </vt:vector>
  </HeadingPairs>
  <TitlesOfParts>
    <vt:vector size="36" baseType="lpstr">
      <vt:lpstr>-apple-system</vt:lpstr>
      <vt:lpstr>Arial</vt:lpstr>
      <vt:lpstr>Calibri</vt:lpstr>
      <vt:lpstr>HelveticaNeueLT Std</vt:lpstr>
      <vt:lpstr>Times New Roman</vt:lpstr>
      <vt:lpstr>Office-tema</vt:lpstr>
      <vt:lpstr>Informationsmöte 10 januari 2024</vt:lpstr>
      <vt:lpstr>Agenda</vt:lpstr>
      <vt:lpstr>Praktiskt om mötet</vt:lpstr>
      <vt:lpstr>Ekonomiska stöd </vt:lpstr>
      <vt:lpstr>Ekonomiska stöd </vt:lpstr>
      <vt:lpstr>PowerPoint-presentation</vt:lpstr>
      <vt:lpstr>Bedömningskriterier </vt:lpstr>
      <vt:lpstr>Bedömningskriterier – Använd verktygen som finns </vt:lpstr>
      <vt:lpstr>Ekonomiskt stöd för att utveckla ett affärskoncept</vt:lpstr>
      <vt:lpstr>PowerPoint-presentation</vt:lpstr>
      <vt:lpstr>Exempel på insatser vi stödjer  </vt:lpstr>
      <vt:lpstr>Exempel på insatser vi INTE stödjer  </vt:lpstr>
      <vt:lpstr>Obligatoriska dokument</vt:lpstr>
      <vt:lpstr>För en effektivare och snabbare beredning bifoga gärna: </vt:lpstr>
      <vt:lpstr>Tips för er ansökan</vt:lpstr>
      <vt:lpstr>Mina sidor  </vt:lpstr>
      <vt:lpstr>Grunduppgifter och Bakgrund</vt:lpstr>
      <vt:lpstr>Mål och genomförande</vt:lpstr>
      <vt:lpstr>Mål och genomförande</vt:lpstr>
      <vt:lpstr>Exempel på arbetspaket </vt:lpstr>
      <vt:lpstr>Relationen mellan mål, leveranser,  arbetspaket och aktiviteter</vt:lpstr>
      <vt:lpstr>Jämställdhet i projektet –   Projektgruppens sammansättning, arbetsfördelning och arbetsvillkor  </vt:lpstr>
      <vt:lpstr>Köns- och genusperspektiv –   i lösningen och den tilltänkta användningen av lösningen</vt:lpstr>
      <vt:lpstr>Exempel på skrivning – Jämställdhet och köns- och genusperspektiv</vt:lpstr>
      <vt:lpstr>Tips för ansökan</vt:lpstr>
      <vt:lpstr>PowerPoint-presentation</vt:lpstr>
      <vt:lpstr>Viktiga datum</vt:lpstr>
      <vt:lpstr>Ytterligare utlysningar 2024 </vt:lpstr>
      <vt:lpstr>Frågor?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Informationsmöte XX</dc:title>
  <dc:creator>Ida Norén</dc:creator>
  <dc:description>EM7000, v5.2, 2022-11-09</dc:description>
  <cp:lastModifiedBy>Rivan Shahab</cp:lastModifiedBy>
  <cp:revision>3</cp:revision>
  <dcterms:created xsi:type="dcterms:W3CDTF">2022-11-29T07:28:43Z</dcterms:created>
  <dcterms:modified xsi:type="dcterms:W3CDTF">2024-01-10T10:05:54Z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0x0101004536B69EE0A8DB4FB3632E802FCD8868</vt:lpwstr>
  </property>
  <property fmtid="{D5CDD505-2E9C-101B-9397-08002B2CF9AE}" pid="3" name="STEMSprakTaxHTField0">
    <vt:lpwstr>Sv|984ba086-a62a-400a-9716-342255976432</vt:lpwstr>
  </property>
  <property fmtid="{D5CDD505-2E9C-101B-9397-08002B2CF9AE}" pid="4" name="STEMInformationsklass">
    <vt:lpwstr>4;#Ej sekretess|f6b508c3-2418-4a00-bdce-410e71819f98</vt:lpwstr>
  </property>
  <property fmtid="{D5CDD505-2E9C-101B-9397-08002B2CF9AE}" pid="5" name="MediaServiceImageTags">
    <vt:lpwstr/>
  </property>
  <property fmtid="{D5CDD505-2E9C-101B-9397-08002B2CF9AE}" pid="6" name="STEMProcessTaxHTField0">
    <vt:lpwstr/>
  </property>
  <property fmtid="{D5CDD505-2E9C-101B-9397-08002B2CF9AE}" pid="7" name="TaxKeywordTaxHTField">
    <vt:lpwstr/>
  </property>
  <property fmtid="{D5CDD505-2E9C-101B-9397-08002B2CF9AE}" pid="8" name="STEMOrganisation">
    <vt:lpwstr/>
  </property>
  <property fmtid="{D5CDD505-2E9C-101B-9397-08002B2CF9AE}" pid="9" name="STEMSprak">
    <vt:lpwstr>1;#Sv|984ba086-a62a-400a-9716-342255976432</vt:lpwstr>
  </property>
  <property fmtid="{D5CDD505-2E9C-101B-9397-08002B2CF9AE}" pid="10" name="STEMAmne">
    <vt:lpwstr/>
  </property>
  <property fmtid="{D5CDD505-2E9C-101B-9397-08002B2CF9AE}" pid="11" name="STEMInformationsklassTaxHTField0">
    <vt:lpwstr>Ej sekretess|f6b508c3-2418-4a00-bdce-410e71819f98</vt:lpwstr>
  </property>
  <property fmtid="{D5CDD505-2E9C-101B-9397-08002B2CF9AE}" pid="12" name="STEMProcess">
    <vt:lpwstr/>
  </property>
  <property fmtid="{D5CDD505-2E9C-101B-9397-08002B2CF9AE}" pid="13" name="STEMOrganisationTaxHTField0">
    <vt:lpwstr/>
  </property>
</Properties>
</file>